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41"/>
  </p:notesMasterIdLst>
  <p:sldIdLst>
    <p:sldId id="256" r:id="rId2"/>
    <p:sldId id="295" r:id="rId3"/>
    <p:sldId id="257" r:id="rId4"/>
    <p:sldId id="284" r:id="rId5"/>
    <p:sldId id="283" r:id="rId6"/>
    <p:sldId id="258" r:id="rId7"/>
    <p:sldId id="285" r:id="rId8"/>
    <p:sldId id="286" r:id="rId9"/>
    <p:sldId id="296" r:id="rId10"/>
    <p:sldId id="259" r:id="rId11"/>
    <p:sldId id="287" r:id="rId12"/>
    <p:sldId id="297" r:id="rId13"/>
    <p:sldId id="260" r:id="rId14"/>
    <p:sldId id="261" r:id="rId15"/>
    <p:sldId id="262" r:id="rId16"/>
    <p:sldId id="294" r:id="rId17"/>
    <p:sldId id="263" r:id="rId18"/>
    <p:sldId id="264" r:id="rId19"/>
    <p:sldId id="265" r:id="rId20"/>
    <p:sldId id="266" r:id="rId21"/>
    <p:sldId id="267" r:id="rId22"/>
    <p:sldId id="268" r:id="rId23"/>
    <p:sldId id="269" r:id="rId24"/>
    <p:sldId id="298" r:id="rId25"/>
    <p:sldId id="271" r:id="rId26"/>
    <p:sldId id="272" r:id="rId27"/>
    <p:sldId id="273" r:id="rId28"/>
    <p:sldId id="274" r:id="rId29"/>
    <p:sldId id="275" r:id="rId30"/>
    <p:sldId id="289" r:id="rId31"/>
    <p:sldId id="276" r:id="rId32"/>
    <p:sldId id="277" r:id="rId33"/>
    <p:sldId id="293" r:id="rId34"/>
    <p:sldId id="278" r:id="rId35"/>
    <p:sldId id="290" r:id="rId36"/>
    <p:sldId id="291" r:id="rId37"/>
    <p:sldId id="292" r:id="rId38"/>
    <p:sldId id="280" r:id="rId39"/>
    <p:sldId id="281"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789" autoAdjust="0"/>
  </p:normalViewPr>
  <p:slideViewPr>
    <p:cSldViewPr snapToGrid="0" snapToObjects="1">
      <p:cViewPr varScale="1">
        <p:scale>
          <a:sx n="112" d="100"/>
          <a:sy n="112" d="100"/>
        </p:scale>
        <p:origin x="-316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98AAA5-E984-2042-B9B8-5A6F95DE1A59}" type="doc">
      <dgm:prSet loTypeId="urn:microsoft.com/office/officeart/2005/8/layout/radial4" loCatId="" qsTypeId="urn:microsoft.com/office/officeart/2005/8/quickstyle/simple5" qsCatId="simple" csTypeId="urn:microsoft.com/office/officeart/2005/8/colors/accent1_2" csCatId="accent1" phldr="1"/>
      <dgm:spPr/>
      <dgm:t>
        <a:bodyPr/>
        <a:lstStyle/>
        <a:p>
          <a:endParaRPr lang="en-US"/>
        </a:p>
      </dgm:t>
    </dgm:pt>
    <dgm:pt modelId="{BFF64DE6-B85F-EE40-A4A7-89EF6D1A415A}">
      <dgm:prSet phldrT="[Text]"/>
      <dgm:spPr/>
      <dgm:t>
        <a:bodyPr/>
        <a:lstStyle/>
        <a:p>
          <a:r>
            <a:rPr lang="pt-BR" noProof="0" dirty="0" smtClean="0"/>
            <a:t>Entidade</a:t>
          </a:r>
          <a:endParaRPr lang="pt-BR" noProof="0" dirty="0"/>
        </a:p>
      </dgm:t>
    </dgm:pt>
    <dgm:pt modelId="{CBB804A7-D703-7640-853D-B827B929D19A}" type="parTrans" cxnId="{0CFEBA8B-84CF-8841-8818-1E23E6DCE029}">
      <dgm:prSet/>
      <dgm:spPr/>
      <dgm:t>
        <a:bodyPr/>
        <a:lstStyle/>
        <a:p>
          <a:endParaRPr lang="en-US"/>
        </a:p>
      </dgm:t>
    </dgm:pt>
    <dgm:pt modelId="{C9295213-B825-9146-A7C3-F4B8610585C3}" type="sibTrans" cxnId="{0CFEBA8B-84CF-8841-8818-1E23E6DCE029}">
      <dgm:prSet/>
      <dgm:spPr/>
      <dgm:t>
        <a:bodyPr/>
        <a:lstStyle/>
        <a:p>
          <a:endParaRPr lang="en-US"/>
        </a:p>
      </dgm:t>
    </dgm:pt>
    <dgm:pt modelId="{D40C2D6A-DE12-DC43-AB40-C3946EAEE6B1}">
      <dgm:prSet phldrT="[Text]"/>
      <dgm:spPr/>
      <dgm:t>
        <a:bodyPr/>
        <a:lstStyle/>
        <a:p>
          <a:r>
            <a:rPr lang="pt-BR" noProof="0" smtClean="0"/>
            <a:t>Força</a:t>
          </a:r>
          <a:endParaRPr lang="pt-BR" noProof="0"/>
        </a:p>
      </dgm:t>
    </dgm:pt>
    <dgm:pt modelId="{E163D563-F574-8446-B80D-622A45B0456B}" type="parTrans" cxnId="{ED31E75C-1A76-FE47-A41C-AB4AAF907CE4}">
      <dgm:prSet/>
      <dgm:spPr/>
      <dgm:t>
        <a:bodyPr/>
        <a:lstStyle/>
        <a:p>
          <a:endParaRPr lang="en-US"/>
        </a:p>
      </dgm:t>
    </dgm:pt>
    <dgm:pt modelId="{5C15FC7D-CF10-204E-91FA-2568FC8773C1}" type="sibTrans" cxnId="{ED31E75C-1A76-FE47-A41C-AB4AAF907CE4}">
      <dgm:prSet/>
      <dgm:spPr/>
      <dgm:t>
        <a:bodyPr/>
        <a:lstStyle/>
        <a:p>
          <a:endParaRPr lang="en-US"/>
        </a:p>
      </dgm:t>
    </dgm:pt>
    <dgm:pt modelId="{28C0FB8D-FBD4-5845-A77A-5C9C1179C544}">
      <dgm:prSet phldrT="[Text]"/>
      <dgm:spPr/>
      <dgm:t>
        <a:bodyPr/>
        <a:lstStyle/>
        <a:p>
          <a:r>
            <a:rPr lang="pt-BR" noProof="0" smtClean="0"/>
            <a:t>Aceleração</a:t>
          </a:r>
          <a:endParaRPr lang="pt-BR" noProof="0"/>
        </a:p>
      </dgm:t>
    </dgm:pt>
    <dgm:pt modelId="{AA2127EA-CE5F-B142-A037-04FC3C890A4F}" type="parTrans" cxnId="{C62BE215-4FDA-EB49-BD8A-CBE112E90032}">
      <dgm:prSet/>
      <dgm:spPr/>
      <dgm:t>
        <a:bodyPr/>
        <a:lstStyle/>
        <a:p>
          <a:endParaRPr lang="en-US"/>
        </a:p>
      </dgm:t>
    </dgm:pt>
    <dgm:pt modelId="{05943E68-1A6D-0741-BA76-F82948B6E8EC}" type="sibTrans" cxnId="{C62BE215-4FDA-EB49-BD8A-CBE112E90032}">
      <dgm:prSet/>
      <dgm:spPr/>
      <dgm:t>
        <a:bodyPr/>
        <a:lstStyle/>
        <a:p>
          <a:endParaRPr lang="en-US"/>
        </a:p>
      </dgm:t>
    </dgm:pt>
    <dgm:pt modelId="{436750A7-51C6-D54E-807A-FDE935894078}">
      <dgm:prSet phldrT="[Text]"/>
      <dgm:spPr/>
      <dgm:t>
        <a:bodyPr/>
        <a:lstStyle/>
        <a:p>
          <a:r>
            <a:rPr lang="pt-BR" noProof="0" smtClean="0"/>
            <a:t>Agressividade</a:t>
          </a:r>
          <a:endParaRPr lang="pt-BR" noProof="0"/>
        </a:p>
      </dgm:t>
    </dgm:pt>
    <dgm:pt modelId="{EFCC0A5C-7A7D-2C46-810C-2D34DD35565D}" type="parTrans" cxnId="{9C86254D-6F38-5343-B69E-2192684BA88D}">
      <dgm:prSet/>
      <dgm:spPr/>
      <dgm:t>
        <a:bodyPr/>
        <a:lstStyle/>
        <a:p>
          <a:endParaRPr lang="en-US"/>
        </a:p>
      </dgm:t>
    </dgm:pt>
    <dgm:pt modelId="{69EF2843-E06A-B54C-9148-CC6B4B8A4A72}" type="sibTrans" cxnId="{9C86254D-6F38-5343-B69E-2192684BA88D}">
      <dgm:prSet/>
      <dgm:spPr/>
      <dgm:t>
        <a:bodyPr/>
        <a:lstStyle/>
        <a:p>
          <a:endParaRPr lang="en-US"/>
        </a:p>
      </dgm:t>
    </dgm:pt>
    <dgm:pt modelId="{FEAAEEE0-DC19-F845-9273-90E51745F5D6}">
      <dgm:prSet phldrT="[Text]"/>
      <dgm:spPr/>
      <dgm:t>
        <a:bodyPr/>
        <a:lstStyle/>
        <a:p>
          <a:r>
            <a:rPr lang="pt-BR" noProof="0" smtClean="0"/>
            <a:t>…</a:t>
          </a:r>
          <a:endParaRPr lang="pt-BR" noProof="0"/>
        </a:p>
      </dgm:t>
    </dgm:pt>
    <dgm:pt modelId="{95069D75-72B2-5C41-A3AF-3509C40A9AEC}" type="parTrans" cxnId="{415229F1-F843-5A44-AB95-E49BAE9715EE}">
      <dgm:prSet/>
      <dgm:spPr/>
      <dgm:t>
        <a:bodyPr/>
        <a:lstStyle/>
        <a:p>
          <a:endParaRPr lang="en-US"/>
        </a:p>
      </dgm:t>
    </dgm:pt>
    <dgm:pt modelId="{F57F4CD9-EA99-844E-9111-BD9602529225}" type="sibTrans" cxnId="{415229F1-F843-5A44-AB95-E49BAE9715EE}">
      <dgm:prSet/>
      <dgm:spPr/>
      <dgm:t>
        <a:bodyPr/>
        <a:lstStyle/>
        <a:p>
          <a:endParaRPr lang="en-US"/>
        </a:p>
      </dgm:t>
    </dgm:pt>
    <dgm:pt modelId="{E3D0B0F9-A20C-2F48-AA0A-9D951ED3BE1C}">
      <dgm:prSet phldrT="[Text]"/>
      <dgm:spPr/>
      <dgm:t>
        <a:bodyPr/>
        <a:lstStyle/>
        <a:p>
          <a:r>
            <a:rPr lang="pt-BR" noProof="0" smtClean="0"/>
            <a:t>Força + velocidade</a:t>
          </a:r>
          <a:endParaRPr lang="pt-BR" noProof="0"/>
        </a:p>
      </dgm:t>
    </dgm:pt>
    <dgm:pt modelId="{64EDCD0C-DE85-5C45-B0C0-0C987B493940}" type="parTrans" cxnId="{54BA8F6F-029A-7446-B3E6-3021D932C528}">
      <dgm:prSet/>
      <dgm:spPr/>
      <dgm:t>
        <a:bodyPr/>
        <a:lstStyle/>
        <a:p>
          <a:endParaRPr lang="en-US"/>
        </a:p>
      </dgm:t>
    </dgm:pt>
    <dgm:pt modelId="{4B80D6FB-9263-1E4C-8F2A-41F2E5B8CA69}" type="sibTrans" cxnId="{54BA8F6F-029A-7446-B3E6-3021D932C528}">
      <dgm:prSet/>
      <dgm:spPr/>
      <dgm:t>
        <a:bodyPr/>
        <a:lstStyle/>
        <a:p>
          <a:endParaRPr lang="en-US"/>
        </a:p>
      </dgm:t>
    </dgm:pt>
    <dgm:pt modelId="{2B9C8DE0-5063-804E-BAD0-197FE71C1E63}" type="pres">
      <dgm:prSet presAssocID="{9798AAA5-E984-2042-B9B8-5A6F95DE1A59}" presName="cycle" presStyleCnt="0">
        <dgm:presLayoutVars>
          <dgm:chMax val="1"/>
          <dgm:dir/>
          <dgm:animLvl val="ctr"/>
          <dgm:resizeHandles val="exact"/>
        </dgm:presLayoutVars>
      </dgm:prSet>
      <dgm:spPr/>
      <dgm:t>
        <a:bodyPr/>
        <a:lstStyle/>
        <a:p>
          <a:endParaRPr lang="pt-BR"/>
        </a:p>
      </dgm:t>
    </dgm:pt>
    <dgm:pt modelId="{9AA67F47-4B76-CE4A-A9EE-96654296C1CE}" type="pres">
      <dgm:prSet presAssocID="{BFF64DE6-B85F-EE40-A4A7-89EF6D1A415A}" presName="centerShape" presStyleLbl="node0" presStyleIdx="0" presStyleCnt="1" custLinFactNeighborX="0" custLinFactNeighborY="-205"/>
      <dgm:spPr/>
      <dgm:t>
        <a:bodyPr/>
        <a:lstStyle/>
        <a:p>
          <a:endParaRPr lang="pt-BR"/>
        </a:p>
      </dgm:t>
    </dgm:pt>
    <dgm:pt modelId="{E8928A8B-5821-4A49-A408-263426519A85}" type="pres">
      <dgm:prSet presAssocID="{E163D563-F574-8446-B80D-622A45B0456B}" presName="parTrans" presStyleLbl="bgSibTrans2D1" presStyleIdx="0" presStyleCnt="4"/>
      <dgm:spPr/>
      <dgm:t>
        <a:bodyPr/>
        <a:lstStyle/>
        <a:p>
          <a:endParaRPr lang="pt-BR"/>
        </a:p>
      </dgm:t>
    </dgm:pt>
    <dgm:pt modelId="{5F56B53C-4FBB-7D42-A8C1-7849FC26F0E5}" type="pres">
      <dgm:prSet presAssocID="{D40C2D6A-DE12-DC43-AB40-C3946EAEE6B1}" presName="node" presStyleLbl="node1" presStyleIdx="0" presStyleCnt="4">
        <dgm:presLayoutVars>
          <dgm:bulletEnabled val="1"/>
        </dgm:presLayoutVars>
      </dgm:prSet>
      <dgm:spPr/>
      <dgm:t>
        <a:bodyPr/>
        <a:lstStyle/>
        <a:p>
          <a:endParaRPr lang="pt-BR"/>
        </a:p>
      </dgm:t>
    </dgm:pt>
    <dgm:pt modelId="{54AB1C15-64C7-1A44-AE54-2D4931779807}" type="pres">
      <dgm:prSet presAssocID="{AA2127EA-CE5F-B142-A037-04FC3C890A4F}" presName="parTrans" presStyleLbl="bgSibTrans2D1" presStyleIdx="1" presStyleCnt="4"/>
      <dgm:spPr/>
      <dgm:t>
        <a:bodyPr/>
        <a:lstStyle/>
        <a:p>
          <a:endParaRPr lang="pt-BR"/>
        </a:p>
      </dgm:t>
    </dgm:pt>
    <dgm:pt modelId="{1ABB6638-8B32-7A4F-A774-B846B5CF4D83}" type="pres">
      <dgm:prSet presAssocID="{28C0FB8D-FBD4-5845-A77A-5C9C1179C544}" presName="node" presStyleLbl="node1" presStyleIdx="1" presStyleCnt="4">
        <dgm:presLayoutVars>
          <dgm:bulletEnabled val="1"/>
        </dgm:presLayoutVars>
      </dgm:prSet>
      <dgm:spPr/>
      <dgm:t>
        <a:bodyPr/>
        <a:lstStyle/>
        <a:p>
          <a:endParaRPr lang="pt-BR"/>
        </a:p>
      </dgm:t>
    </dgm:pt>
    <dgm:pt modelId="{146D8D82-2252-D541-9685-CE1245332840}" type="pres">
      <dgm:prSet presAssocID="{EFCC0A5C-7A7D-2C46-810C-2D34DD35565D}" presName="parTrans" presStyleLbl="bgSibTrans2D1" presStyleIdx="2" presStyleCnt="4"/>
      <dgm:spPr/>
      <dgm:t>
        <a:bodyPr/>
        <a:lstStyle/>
        <a:p>
          <a:endParaRPr lang="pt-BR"/>
        </a:p>
      </dgm:t>
    </dgm:pt>
    <dgm:pt modelId="{AF10439B-1EBD-CC48-A95E-A722F9DDA63D}" type="pres">
      <dgm:prSet presAssocID="{436750A7-51C6-D54E-807A-FDE935894078}" presName="node" presStyleLbl="node1" presStyleIdx="2" presStyleCnt="4">
        <dgm:presLayoutVars>
          <dgm:bulletEnabled val="1"/>
        </dgm:presLayoutVars>
      </dgm:prSet>
      <dgm:spPr/>
      <dgm:t>
        <a:bodyPr/>
        <a:lstStyle/>
        <a:p>
          <a:endParaRPr lang="en-US"/>
        </a:p>
      </dgm:t>
    </dgm:pt>
    <dgm:pt modelId="{3A8213A6-4C3F-1E4A-B820-050220A52DC2}" type="pres">
      <dgm:prSet presAssocID="{95069D75-72B2-5C41-A3AF-3509C40A9AEC}" presName="parTrans" presStyleLbl="bgSibTrans2D1" presStyleIdx="3" presStyleCnt="4"/>
      <dgm:spPr/>
      <dgm:t>
        <a:bodyPr/>
        <a:lstStyle/>
        <a:p>
          <a:endParaRPr lang="pt-BR"/>
        </a:p>
      </dgm:t>
    </dgm:pt>
    <dgm:pt modelId="{70414F68-0B41-4A42-A323-F2ECEBAFE87C}" type="pres">
      <dgm:prSet presAssocID="{FEAAEEE0-DC19-F845-9273-90E51745F5D6}" presName="node" presStyleLbl="node1" presStyleIdx="3" presStyleCnt="4">
        <dgm:presLayoutVars>
          <dgm:bulletEnabled val="1"/>
        </dgm:presLayoutVars>
      </dgm:prSet>
      <dgm:spPr/>
      <dgm:t>
        <a:bodyPr/>
        <a:lstStyle/>
        <a:p>
          <a:endParaRPr lang="pt-BR"/>
        </a:p>
      </dgm:t>
    </dgm:pt>
  </dgm:ptLst>
  <dgm:cxnLst>
    <dgm:cxn modelId="{8EF9128A-CF0F-4747-A14C-0C813E0D0BEF}" type="presOf" srcId="{BFF64DE6-B85F-EE40-A4A7-89EF6D1A415A}" destId="{9AA67F47-4B76-CE4A-A9EE-96654296C1CE}" srcOrd="0" destOrd="0" presId="urn:microsoft.com/office/officeart/2005/8/layout/radial4"/>
    <dgm:cxn modelId="{8ABD9F46-8DE1-0446-A68A-237093115A4E}" type="presOf" srcId="{D40C2D6A-DE12-DC43-AB40-C3946EAEE6B1}" destId="{5F56B53C-4FBB-7D42-A8C1-7849FC26F0E5}" srcOrd="0" destOrd="0" presId="urn:microsoft.com/office/officeart/2005/8/layout/radial4"/>
    <dgm:cxn modelId="{C62BE215-4FDA-EB49-BD8A-CBE112E90032}" srcId="{BFF64DE6-B85F-EE40-A4A7-89EF6D1A415A}" destId="{28C0FB8D-FBD4-5845-A77A-5C9C1179C544}" srcOrd="1" destOrd="0" parTransId="{AA2127EA-CE5F-B142-A037-04FC3C890A4F}" sibTransId="{05943E68-1A6D-0741-BA76-F82948B6E8EC}"/>
    <dgm:cxn modelId="{6AC8C311-B0EF-B147-B128-BC3BB201AC74}" type="presOf" srcId="{28C0FB8D-FBD4-5845-A77A-5C9C1179C544}" destId="{1ABB6638-8B32-7A4F-A774-B846B5CF4D83}" srcOrd="0" destOrd="0" presId="urn:microsoft.com/office/officeart/2005/8/layout/radial4"/>
    <dgm:cxn modelId="{2775C7A6-B3CF-5440-B52A-0CDA69BB2454}" type="presOf" srcId="{E163D563-F574-8446-B80D-622A45B0456B}" destId="{E8928A8B-5821-4A49-A408-263426519A85}" srcOrd="0" destOrd="0" presId="urn:microsoft.com/office/officeart/2005/8/layout/radial4"/>
    <dgm:cxn modelId="{415229F1-F843-5A44-AB95-E49BAE9715EE}" srcId="{BFF64DE6-B85F-EE40-A4A7-89EF6D1A415A}" destId="{FEAAEEE0-DC19-F845-9273-90E51745F5D6}" srcOrd="3" destOrd="0" parTransId="{95069D75-72B2-5C41-A3AF-3509C40A9AEC}" sibTransId="{F57F4CD9-EA99-844E-9111-BD9602529225}"/>
    <dgm:cxn modelId="{970AE1FD-BCA4-3544-9B22-D2F50A7CCB3C}" type="presOf" srcId="{436750A7-51C6-D54E-807A-FDE935894078}" destId="{AF10439B-1EBD-CC48-A95E-A722F9DDA63D}" srcOrd="0" destOrd="0" presId="urn:microsoft.com/office/officeart/2005/8/layout/radial4"/>
    <dgm:cxn modelId="{9C86254D-6F38-5343-B69E-2192684BA88D}" srcId="{BFF64DE6-B85F-EE40-A4A7-89EF6D1A415A}" destId="{436750A7-51C6-D54E-807A-FDE935894078}" srcOrd="2" destOrd="0" parTransId="{EFCC0A5C-7A7D-2C46-810C-2D34DD35565D}" sibTransId="{69EF2843-E06A-B54C-9148-CC6B4B8A4A72}"/>
    <dgm:cxn modelId="{1236C355-42C1-2942-AADA-C33EFC83DC80}" type="presOf" srcId="{EFCC0A5C-7A7D-2C46-810C-2D34DD35565D}" destId="{146D8D82-2252-D541-9685-CE1245332840}" srcOrd="0" destOrd="0" presId="urn:microsoft.com/office/officeart/2005/8/layout/radial4"/>
    <dgm:cxn modelId="{54BA8F6F-029A-7446-B3E6-3021D932C528}" srcId="{436750A7-51C6-D54E-807A-FDE935894078}" destId="{E3D0B0F9-A20C-2F48-AA0A-9D951ED3BE1C}" srcOrd="0" destOrd="0" parTransId="{64EDCD0C-DE85-5C45-B0C0-0C987B493940}" sibTransId="{4B80D6FB-9263-1E4C-8F2A-41F2E5B8CA69}"/>
    <dgm:cxn modelId="{BC7F2AD0-B05E-C84B-B5F0-799CD8988032}" type="presOf" srcId="{9798AAA5-E984-2042-B9B8-5A6F95DE1A59}" destId="{2B9C8DE0-5063-804E-BAD0-197FE71C1E63}" srcOrd="0" destOrd="0" presId="urn:microsoft.com/office/officeart/2005/8/layout/radial4"/>
    <dgm:cxn modelId="{77B96C48-B10E-0342-B9A1-70F69B5027A4}" type="presOf" srcId="{95069D75-72B2-5C41-A3AF-3509C40A9AEC}" destId="{3A8213A6-4C3F-1E4A-B820-050220A52DC2}" srcOrd="0" destOrd="0" presId="urn:microsoft.com/office/officeart/2005/8/layout/radial4"/>
    <dgm:cxn modelId="{F45D352B-0E8E-F442-8274-DB2E4AD8D296}" type="presOf" srcId="{FEAAEEE0-DC19-F845-9273-90E51745F5D6}" destId="{70414F68-0B41-4A42-A323-F2ECEBAFE87C}" srcOrd="0" destOrd="0" presId="urn:microsoft.com/office/officeart/2005/8/layout/radial4"/>
    <dgm:cxn modelId="{ED31E75C-1A76-FE47-A41C-AB4AAF907CE4}" srcId="{BFF64DE6-B85F-EE40-A4A7-89EF6D1A415A}" destId="{D40C2D6A-DE12-DC43-AB40-C3946EAEE6B1}" srcOrd="0" destOrd="0" parTransId="{E163D563-F574-8446-B80D-622A45B0456B}" sibTransId="{5C15FC7D-CF10-204E-91FA-2568FC8773C1}"/>
    <dgm:cxn modelId="{D1DC869B-C0B6-BA45-A962-757F7637E440}" type="presOf" srcId="{E3D0B0F9-A20C-2F48-AA0A-9D951ED3BE1C}" destId="{AF10439B-1EBD-CC48-A95E-A722F9DDA63D}" srcOrd="0" destOrd="1" presId="urn:microsoft.com/office/officeart/2005/8/layout/radial4"/>
    <dgm:cxn modelId="{64E7E199-4B31-E742-9386-6C97C6BF6B74}" type="presOf" srcId="{AA2127EA-CE5F-B142-A037-04FC3C890A4F}" destId="{54AB1C15-64C7-1A44-AE54-2D4931779807}" srcOrd="0" destOrd="0" presId="urn:microsoft.com/office/officeart/2005/8/layout/radial4"/>
    <dgm:cxn modelId="{0CFEBA8B-84CF-8841-8818-1E23E6DCE029}" srcId="{9798AAA5-E984-2042-B9B8-5A6F95DE1A59}" destId="{BFF64DE6-B85F-EE40-A4A7-89EF6D1A415A}" srcOrd="0" destOrd="0" parTransId="{CBB804A7-D703-7640-853D-B827B929D19A}" sibTransId="{C9295213-B825-9146-A7C3-F4B8610585C3}"/>
    <dgm:cxn modelId="{D72A89E1-BBC7-CD4A-8AC6-D47F70DC0428}" type="presParOf" srcId="{2B9C8DE0-5063-804E-BAD0-197FE71C1E63}" destId="{9AA67F47-4B76-CE4A-A9EE-96654296C1CE}" srcOrd="0" destOrd="0" presId="urn:microsoft.com/office/officeart/2005/8/layout/radial4"/>
    <dgm:cxn modelId="{337847A1-F2FE-FE43-A48C-5BE6C99C58D7}" type="presParOf" srcId="{2B9C8DE0-5063-804E-BAD0-197FE71C1E63}" destId="{E8928A8B-5821-4A49-A408-263426519A85}" srcOrd="1" destOrd="0" presId="urn:microsoft.com/office/officeart/2005/8/layout/radial4"/>
    <dgm:cxn modelId="{22292359-2885-554C-819A-68DB37897AC3}" type="presParOf" srcId="{2B9C8DE0-5063-804E-BAD0-197FE71C1E63}" destId="{5F56B53C-4FBB-7D42-A8C1-7849FC26F0E5}" srcOrd="2" destOrd="0" presId="urn:microsoft.com/office/officeart/2005/8/layout/radial4"/>
    <dgm:cxn modelId="{97297999-B487-344A-9772-CBE2EDA1B88A}" type="presParOf" srcId="{2B9C8DE0-5063-804E-BAD0-197FE71C1E63}" destId="{54AB1C15-64C7-1A44-AE54-2D4931779807}" srcOrd="3" destOrd="0" presId="urn:microsoft.com/office/officeart/2005/8/layout/radial4"/>
    <dgm:cxn modelId="{58658FB7-3CC6-1247-BDCC-DAC0B5BA9625}" type="presParOf" srcId="{2B9C8DE0-5063-804E-BAD0-197FE71C1E63}" destId="{1ABB6638-8B32-7A4F-A774-B846B5CF4D83}" srcOrd="4" destOrd="0" presId="urn:microsoft.com/office/officeart/2005/8/layout/radial4"/>
    <dgm:cxn modelId="{7E9AD9C7-914B-0445-9EE5-6FC19063C896}" type="presParOf" srcId="{2B9C8DE0-5063-804E-BAD0-197FE71C1E63}" destId="{146D8D82-2252-D541-9685-CE1245332840}" srcOrd="5" destOrd="0" presId="urn:microsoft.com/office/officeart/2005/8/layout/radial4"/>
    <dgm:cxn modelId="{BAD474D3-5C86-D64C-A522-887BF2025744}" type="presParOf" srcId="{2B9C8DE0-5063-804E-BAD0-197FE71C1E63}" destId="{AF10439B-1EBD-CC48-A95E-A722F9DDA63D}" srcOrd="6" destOrd="0" presId="urn:microsoft.com/office/officeart/2005/8/layout/radial4"/>
    <dgm:cxn modelId="{5296B3FC-B031-1340-AC32-4A8E302921EC}" type="presParOf" srcId="{2B9C8DE0-5063-804E-BAD0-197FE71C1E63}" destId="{3A8213A6-4C3F-1E4A-B820-050220A52DC2}" srcOrd="7" destOrd="0" presId="urn:microsoft.com/office/officeart/2005/8/layout/radial4"/>
    <dgm:cxn modelId="{1A5179B5-B44D-C04D-BE20-880B62BFC29B}" type="presParOf" srcId="{2B9C8DE0-5063-804E-BAD0-197FE71C1E63}" destId="{70414F68-0B41-4A42-A323-F2ECEBAFE87C}"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25AE437-5C56-6D49-94B1-0849B630D94B}"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pt-BR"/>
        </a:p>
      </dgm:t>
    </dgm:pt>
    <dgm:pt modelId="{5B9689BA-2D51-3A4D-AD74-705A6B70FB89}">
      <dgm:prSet phldrT="[Text]"/>
      <dgm:spPr/>
      <dgm:t>
        <a:bodyPr/>
        <a:lstStyle/>
        <a:p>
          <a:r>
            <a:rPr lang="pt-BR" dirty="0" smtClean="0"/>
            <a:t>O Protocolo</a:t>
          </a:r>
          <a:endParaRPr lang="pt-BR" dirty="0"/>
        </a:p>
      </dgm:t>
    </dgm:pt>
    <dgm:pt modelId="{01659EAD-49E3-A247-AD12-959200D216F8}" type="parTrans" cxnId="{127E8ED8-A5CB-444B-A02A-0453F7F3C0F4}">
      <dgm:prSet/>
      <dgm:spPr/>
      <dgm:t>
        <a:bodyPr/>
        <a:lstStyle/>
        <a:p>
          <a:endParaRPr lang="pt-BR"/>
        </a:p>
      </dgm:t>
    </dgm:pt>
    <dgm:pt modelId="{89D75AFB-F594-154E-99C3-D865D85EECE3}" type="sibTrans" cxnId="{127E8ED8-A5CB-444B-A02A-0453F7F3C0F4}">
      <dgm:prSet/>
      <dgm:spPr/>
      <dgm:t>
        <a:bodyPr/>
        <a:lstStyle/>
        <a:p>
          <a:endParaRPr lang="pt-BR"/>
        </a:p>
      </dgm:t>
    </dgm:pt>
    <dgm:pt modelId="{C081A68B-E18B-2D49-A189-AE7D628529D5}">
      <dgm:prSet phldrT="[Text]"/>
      <dgm:spPr/>
      <dgm:t>
        <a:bodyPr/>
        <a:lstStyle/>
        <a:p>
          <a:r>
            <a:rPr lang="pt-BR" dirty="0" smtClean="0"/>
            <a:t>Listagem de atributos expostos</a:t>
          </a:r>
          <a:endParaRPr lang="pt-BR" dirty="0"/>
        </a:p>
      </dgm:t>
    </dgm:pt>
    <dgm:pt modelId="{1E5BB16B-78CA-ED43-A81D-37FAF04877A1}" type="parTrans" cxnId="{CE2503C9-39E3-7E40-9ACE-72EB85599422}">
      <dgm:prSet/>
      <dgm:spPr/>
      <dgm:t>
        <a:bodyPr/>
        <a:lstStyle/>
        <a:p>
          <a:endParaRPr lang="pt-BR"/>
        </a:p>
      </dgm:t>
    </dgm:pt>
    <dgm:pt modelId="{ED12256C-8710-0546-9B56-B54B6B7467F1}" type="sibTrans" cxnId="{CE2503C9-39E3-7E40-9ACE-72EB85599422}">
      <dgm:prSet/>
      <dgm:spPr/>
      <dgm:t>
        <a:bodyPr/>
        <a:lstStyle/>
        <a:p>
          <a:endParaRPr lang="pt-BR"/>
        </a:p>
      </dgm:t>
    </dgm:pt>
    <dgm:pt modelId="{8C3690AF-4774-9D40-B7A5-EED45D6CEEA2}">
      <dgm:prSet phldrT="[Text]"/>
      <dgm:spPr/>
      <dgm:t>
        <a:bodyPr/>
        <a:lstStyle/>
        <a:p>
          <a:r>
            <a:rPr lang="pt-BR" dirty="0" smtClean="0"/>
            <a:t>Gravação de uma configuração de atributos</a:t>
          </a:r>
          <a:endParaRPr lang="pt-BR" dirty="0"/>
        </a:p>
      </dgm:t>
    </dgm:pt>
    <dgm:pt modelId="{2067F741-B252-8B48-9C39-FC8AAC98C19F}" type="parTrans" cxnId="{628C0C3F-012F-7543-A5FD-572881A9D327}">
      <dgm:prSet/>
      <dgm:spPr/>
      <dgm:t>
        <a:bodyPr/>
        <a:lstStyle/>
        <a:p>
          <a:endParaRPr lang="pt-BR"/>
        </a:p>
      </dgm:t>
    </dgm:pt>
    <dgm:pt modelId="{24B73115-1984-744B-BAF4-8EC349E0645A}" type="sibTrans" cxnId="{628C0C3F-012F-7543-A5FD-572881A9D327}">
      <dgm:prSet/>
      <dgm:spPr/>
      <dgm:t>
        <a:bodyPr/>
        <a:lstStyle/>
        <a:p>
          <a:endParaRPr lang="pt-BR"/>
        </a:p>
      </dgm:t>
    </dgm:pt>
    <dgm:pt modelId="{334C8EEF-A563-2F49-B427-119BE096CDAF}">
      <dgm:prSet phldrT="[Text]"/>
      <dgm:spPr/>
      <dgm:t>
        <a:bodyPr/>
        <a:lstStyle/>
        <a:p>
          <a:r>
            <a:rPr lang="pt-BR" dirty="0" smtClean="0"/>
            <a:t>Carga de uma configuração de atributos</a:t>
          </a:r>
          <a:endParaRPr lang="pt-BR" dirty="0"/>
        </a:p>
      </dgm:t>
    </dgm:pt>
    <dgm:pt modelId="{7551990E-F0B3-8F4C-AA64-C10B243F4D36}" type="parTrans" cxnId="{9D8223D8-E188-FD43-B76E-4F89C25CDD19}">
      <dgm:prSet/>
      <dgm:spPr/>
      <dgm:t>
        <a:bodyPr/>
        <a:lstStyle/>
        <a:p>
          <a:endParaRPr lang="pt-BR"/>
        </a:p>
      </dgm:t>
    </dgm:pt>
    <dgm:pt modelId="{605611B6-B9E9-2342-A300-0D9BBBF9EAD3}" type="sibTrans" cxnId="{9D8223D8-E188-FD43-B76E-4F89C25CDD19}">
      <dgm:prSet/>
      <dgm:spPr/>
      <dgm:t>
        <a:bodyPr/>
        <a:lstStyle/>
        <a:p>
          <a:endParaRPr lang="pt-BR"/>
        </a:p>
      </dgm:t>
    </dgm:pt>
    <dgm:pt modelId="{3D4D2B7F-EF0E-024A-9946-C73CDB3BD71D}">
      <dgm:prSet phldrT="[Text]"/>
      <dgm:spPr/>
      <dgm:t>
        <a:bodyPr/>
        <a:lstStyle/>
        <a:p>
          <a:r>
            <a:rPr lang="pt-BR" dirty="0" smtClean="0"/>
            <a:t>Mudança de um determinado atributo</a:t>
          </a:r>
          <a:endParaRPr lang="pt-BR" dirty="0"/>
        </a:p>
      </dgm:t>
    </dgm:pt>
    <dgm:pt modelId="{BBB8A551-F568-D145-8E8E-329898C76923}" type="parTrans" cxnId="{1535BFF9-90AF-D44E-AAD9-014C4252187E}">
      <dgm:prSet/>
      <dgm:spPr/>
      <dgm:t>
        <a:bodyPr/>
        <a:lstStyle/>
        <a:p>
          <a:endParaRPr lang="pt-BR"/>
        </a:p>
      </dgm:t>
    </dgm:pt>
    <dgm:pt modelId="{D09B2174-9835-B84F-8636-C9945A0FAB11}" type="sibTrans" cxnId="{1535BFF9-90AF-D44E-AAD9-014C4252187E}">
      <dgm:prSet/>
      <dgm:spPr/>
      <dgm:t>
        <a:bodyPr/>
        <a:lstStyle/>
        <a:p>
          <a:endParaRPr lang="pt-BR"/>
        </a:p>
      </dgm:t>
    </dgm:pt>
    <dgm:pt modelId="{00848782-D29D-0E4E-B6A5-81B1ABD66AD7}">
      <dgm:prSet phldrT="[Text]"/>
      <dgm:spPr/>
      <dgm:t>
        <a:bodyPr/>
        <a:lstStyle/>
        <a:p>
          <a:r>
            <a:rPr lang="pt-BR" dirty="0" smtClean="0"/>
            <a:t>Recuperação do valor de um atributo</a:t>
          </a:r>
          <a:endParaRPr lang="pt-BR" dirty="0"/>
        </a:p>
      </dgm:t>
    </dgm:pt>
    <dgm:pt modelId="{244A82B7-A74D-C042-80C3-4F5D369EC927}" type="parTrans" cxnId="{1DB24D06-534A-F149-8716-3C5C7A39AF4A}">
      <dgm:prSet/>
      <dgm:spPr/>
      <dgm:t>
        <a:bodyPr/>
        <a:lstStyle/>
        <a:p>
          <a:endParaRPr lang="pt-BR"/>
        </a:p>
      </dgm:t>
    </dgm:pt>
    <dgm:pt modelId="{9089B9E8-EB21-F64B-B0D0-4902BCF58364}" type="sibTrans" cxnId="{1DB24D06-534A-F149-8716-3C5C7A39AF4A}">
      <dgm:prSet/>
      <dgm:spPr/>
      <dgm:t>
        <a:bodyPr/>
        <a:lstStyle/>
        <a:p>
          <a:endParaRPr lang="pt-BR"/>
        </a:p>
      </dgm:t>
    </dgm:pt>
    <dgm:pt modelId="{96F09FC9-AA0B-7B40-89DA-D99555551984}">
      <dgm:prSet phldrT="[Text]"/>
      <dgm:spPr/>
      <dgm:t>
        <a:bodyPr/>
        <a:lstStyle/>
        <a:p>
          <a:r>
            <a:rPr lang="pt-BR" dirty="0" smtClean="0"/>
            <a:t>Recuperação do tipo de um atributo</a:t>
          </a:r>
          <a:endParaRPr lang="pt-BR" dirty="0"/>
        </a:p>
      </dgm:t>
    </dgm:pt>
    <dgm:pt modelId="{9B27C577-8114-904D-A5E6-CE54320F9D6A}" type="parTrans" cxnId="{46A50A9B-E430-0342-B769-FFB596C8FA16}">
      <dgm:prSet/>
      <dgm:spPr/>
      <dgm:t>
        <a:bodyPr/>
        <a:lstStyle/>
        <a:p>
          <a:endParaRPr lang="pt-BR"/>
        </a:p>
      </dgm:t>
    </dgm:pt>
    <dgm:pt modelId="{DE334285-634E-2646-8A48-FE5BD2F655DB}" type="sibTrans" cxnId="{46A50A9B-E430-0342-B769-FFB596C8FA16}">
      <dgm:prSet/>
      <dgm:spPr/>
      <dgm:t>
        <a:bodyPr/>
        <a:lstStyle/>
        <a:p>
          <a:endParaRPr lang="pt-BR"/>
        </a:p>
      </dgm:t>
    </dgm:pt>
    <dgm:pt modelId="{639FD2FD-783F-DA44-957A-BA81D3D552E6}" type="pres">
      <dgm:prSet presAssocID="{425AE437-5C56-6D49-94B1-0849B630D94B}" presName="vert0" presStyleCnt="0">
        <dgm:presLayoutVars>
          <dgm:dir/>
          <dgm:animOne val="branch"/>
          <dgm:animLvl val="lvl"/>
        </dgm:presLayoutVars>
      </dgm:prSet>
      <dgm:spPr/>
      <dgm:t>
        <a:bodyPr/>
        <a:lstStyle/>
        <a:p>
          <a:endParaRPr lang="pt-BR"/>
        </a:p>
      </dgm:t>
    </dgm:pt>
    <dgm:pt modelId="{0F6C41AC-AAAE-2D4D-ABFD-A41C70A2E0AD}" type="pres">
      <dgm:prSet presAssocID="{5B9689BA-2D51-3A4D-AD74-705A6B70FB89}" presName="thickLine" presStyleLbl="alignNode1" presStyleIdx="0" presStyleCnt="1"/>
      <dgm:spPr/>
    </dgm:pt>
    <dgm:pt modelId="{A8C06092-22A1-FF40-9A44-BCE924035C4F}" type="pres">
      <dgm:prSet presAssocID="{5B9689BA-2D51-3A4D-AD74-705A6B70FB89}" presName="horz1" presStyleCnt="0"/>
      <dgm:spPr/>
    </dgm:pt>
    <dgm:pt modelId="{62BF2763-005F-454F-ADF0-BF615A14BC3C}" type="pres">
      <dgm:prSet presAssocID="{5B9689BA-2D51-3A4D-AD74-705A6B70FB89}" presName="tx1" presStyleLbl="revTx" presStyleIdx="0" presStyleCnt="7"/>
      <dgm:spPr/>
      <dgm:t>
        <a:bodyPr/>
        <a:lstStyle/>
        <a:p>
          <a:endParaRPr lang="pt-BR"/>
        </a:p>
      </dgm:t>
    </dgm:pt>
    <dgm:pt modelId="{BFCED483-08A3-AB44-8486-C2B5AD81E25F}" type="pres">
      <dgm:prSet presAssocID="{5B9689BA-2D51-3A4D-AD74-705A6B70FB89}" presName="vert1" presStyleCnt="0"/>
      <dgm:spPr/>
    </dgm:pt>
    <dgm:pt modelId="{0A11AD59-96E5-C141-B33F-916CC59128CD}" type="pres">
      <dgm:prSet presAssocID="{C081A68B-E18B-2D49-A189-AE7D628529D5}" presName="vertSpace2a" presStyleCnt="0"/>
      <dgm:spPr/>
    </dgm:pt>
    <dgm:pt modelId="{EE6E2945-03B2-E247-B5BD-AF422735F2CD}" type="pres">
      <dgm:prSet presAssocID="{C081A68B-E18B-2D49-A189-AE7D628529D5}" presName="horz2" presStyleCnt="0"/>
      <dgm:spPr/>
    </dgm:pt>
    <dgm:pt modelId="{4FE573C1-1B7A-204F-A9BD-577589ED7ABF}" type="pres">
      <dgm:prSet presAssocID="{C081A68B-E18B-2D49-A189-AE7D628529D5}" presName="horzSpace2" presStyleCnt="0"/>
      <dgm:spPr/>
    </dgm:pt>
    <dgm:pt modelId="{E9D1F8E0-A9CC-BD41-A2F3-ACBFF2EF0450}" type="pres">
      <dgm:prSet presAssocID="{C081A68B-E18B-2D49-A189-AE7D628529D5}" presName="tx2" presStyleLbl="revTx" presStyleIdx="1" presStyleCnt="7"/>
      <dgm:spPr/>
      <dgm:t>
        <a:bodyPr/>
        <a:lstStyle/>
        <a:p>
          <a:endParaRPr lang="pt-BR"/>
        </a:p>
      </dgm:t>
    </dgm:pt>
    <dgm:pt modelId="{66CF142B-921C-0642-A489-6250EF94C519}" type="pres">
      <dgm:prSet presAssocID="{C081A68B-E18B-2D49-A189-AE7D628529D5}" presName="vert2" presStyleCnt="0"/>
      <dgm:spPr/>
    </dgm:pt>
    <dgm:pt modelId="{5C55575D-276B-6341-BE21-2DE344A0CDA8}" type="pres">
      <dgm:prSet presAssocID="{C081A68B-E18B-2D49-A189-AE7D628529D5}" presName="thinLine2b" presStyleLbl="callout" presStyleIdx="0" presStyleCnt="6"/>
      <dgm:spPr/>
    </dgm:pt>
    <dgm:pt modelId="{54A257F1-807B-E048-A00C-A02F7EFC3D89}" type="pres">
      <dgm:prSet presAssocID="{C081A68B-E18B-2D49-A189-AE7D628529D5}" presName="vertSpace2b" presStyleCnt="0"/>
      <dgm:spPr/>
    </dgm:pt>
    <dgm:pt modelId="{DC40E4A3-BF22-FC48-B400-F8F8EA168F9A}" type="pres">
      <dgm:prSet presAssocID="{8C3690AF-4774-9D40-B7A5-EED45D6CEEA2}" presName="horz2" presStyleCnt="0"/>
      <dgm:spPr/>
    </dgm:pt>
    <dgm:pt modelId="{8B2456F9-1A6D-3049-8564-2C8141F96175}" type="pres">
      <dgm:prSet presAssocID="{8C3690AF-4774-9D40-B7A5-EED45D6CEEA2}" presName="horzSpace2" presStyleCnt="0"/>
      <dgm:spPr/>
    </dgm:pt>
    <dgm:pt modelId="{D78EDDF5-C773-B443-872E-CE4E20E537A4}" type="pres">
      <dgm:prSet presAssocID="{8C3690AF-4774-9D40-B7A5-EED45D6CEEA2}" presName="tx2" presStyleLbl="revTx" presStyleIdx="2" presStyleCnt="7"/>
      <dgm:spPr/>
      <dgm:t>
        <a:bodyPr/>
        <a:lstStyle/>
        <a:p>
          <a:endParaRPr lang="pt-BR"/>
        </a:p>
      </dgm:t>
    </dgm:pt>
    <dgm:pt modelId="{BC2C751E-A43B-444C-8947-587ADB0F6738}" type="pres">
      <dgm:prSet presAssocID="{8C3690AF-4774-9D40-B7A5-EED45D6CEEA2}" presName="vert2" presStyleCnt="0"/>
      <dgm:spPr/>
    </dgm:pt>
    <dgm:pt modelId="{5A13757B-AE0A-3343-BCCA-EB782BDDF5EA}" type="pres">
      <dgm:prSet presAssocID="{8C3690AF-4774-9D40-B7A5-EED45D6CEEA2}" presName="thinLine2b" presStyleLbl="callout" presStyleIdx="1" presStyleCnt="6"/>
      <dgm:spPr/>
    </dgm:pt>
    <dgm:pt modelId="{1D1A3B14-6F81-3949-B967-145058624B39}" type="pres">
      <dgm:prSet presAssocID="{8C3690AF-4774-9D40-B7A5-EED45D6CEEA2}" presName="vertSpace2b" presStyleCnt="0"/>
      <dgm:spPr/>
    </dgm:pt>
    <dgm:pt modelId="{F98D8834-864F-1742-9276-B17372118CB0}" type="pres">
      <dgm:prSet presAssocID="{334C8EEF-A563-2F49-B427-119BE096CDAF}" presName="horz2" presStyleCnt="0"/>
      <dgm:spPr/>
    </dgm:pt>
    <dgm:pt modelId="{D74DC173-D2AC-FA4F-99E7-EEFDB036B838}" type="pres">
      <dgm:prSet presAssocID="{334C8EEF-A563-2F49-B427-119BE096CDAF}" presName="horzSpace2" presStyleCnt="0"/>
      <dgm:spPr/>
    </dgm:pt>
    <dgm:pt modelId="{2B5702A8-4E0C-9E4A-BE8B-F08AAADA8C3C}" type="pres">
      <dgm:prSet presAssocID="{334C8EEF-A563-2F49-B427-119BE096CDAF}" presName="tx2" presStyleLbl="revTx" presStyleIdx="3" presStyleCnt="7"/>
      <dgm:spPr/>
      <dgm:t>
        <a:bodyPr/>
        <a:lstStyle/>
        <a:p>
          <a:endParaRPr lang="pt-BR"/>
        </a:p>
      </dgm:t>
    </dgm:pt>
    <dgm:pt modelId="{13AD9145-C6B2-3846-89C5-34A95A87314B}" type="pres">
      <dgm:prSet presAssocID="{334C8EEF-A563-2F49-B427-119BE096CDAF}" presName="vert2" presStyleCnt="0"/>
      <dgm:spPr/>
    </dgm:pt>
    <dgm:pt modelId="{E70F361A-D23E-E84B-B507-D9054EE5FBB6}" type="pres">
      <dgm:prSet presAssocID="{334C8EEF-A563-2F49-B427-119BE096CDAF}" presName="thinLine2b" presStyleLbl="callout" presStyleIdx="2" presStyleCnt="6"/>
      <dgm:spPr/>
    </dgm:pt>
    <dgm:pt modelId="{5FE560B7-54E4-7542-B138-8DA4CB701AD5}" type="pres">
      <dgm:prSet presAssocID="{334C8EEF-A563-2F49-B427-119BE096CDAF}" presName="vertSpace2b" presStyleCnt="0"/>
      <dgm:spPr/>
    </dgm:pt>
    <dgm:pt modelId="{A407E7BF-63B3-9B4E-B573-2222C84A7491}" type="pres">
      <dgm:prSet presAssocID="{3D4D2B7F-EF0E-024A-9946-C73CDB3BD71D}" presName="horz2" presStyleCnt="0"/>
      <dgm:spPr/>
    </dgm:pt>
    <dgm:pt modelId="{60C56630-C4ED-9E42-9433-243F0C6768DF}" type="pres">
      <dgm:prSet presAssocID="{3D4D2B7F-EF0E-024A-9946-C73CDB3BD71D}" presName="horzSpace2" presStyleCnt="0"/>
      <dgm:spPr/>
    </dgm:pt>
    <dgm:pt modelId="{BE0659A5-49D8-AC43-9FA5-8266DCA59D90}" type="pres">
      <dgm:prSet presAssocID="{3D4D2B7F-EF0E-024A-9946-C73CDB3BD71D}" presName="tx2" presStyleLbl="revTx" presStyleIdx="4" presStyleCnt="7"/>
      <dgm:spPr/>
      <dgm:t>
        <a:bodyPr/>
        <a:lstStyle/>
        <a:p>
          <a:endParaRPr lang="pt-BR"/>
        </a:p>
      </dgm:t>
    </dgm:pt>
    <dgm:pt modelId="{4109DF65-FDE4-7446-B991-EBA398556F83}" type="pres">
      <dgm:prSet presAssocID="{3D4D2B7F-EF0E-024A-9946-C73CDB3BD71D}" presName="vert2" presStyleCnt="0"/>
      <dgm:spPr/>
    </dgm:pt>
    <dgm:pt modelId="{672BF253-6988-C049-9210-7A2218D7C6B1}" type="pres">
      <dgm:prSet presAssocID="{3D4D2B7F-EF0E-024A-9946-C73CDB3BD71D}" presName="thinLine2b" presStyleLbl="callout" presStyleIdx="3" presStyleCnt="6"/>
      <dgm:spPr/>
    </dgm:pt>
    <dgm:pt modelId="{16CE77B0-B935-A64B-9E64-67AD36F21014}" type="pres">
      <dgm:prSet presAssocID="{3D4D2B7F-EF0E-024A-9946-C73CDB3BD71D}" presName="vertSpace2b" presStyleCnt="0"/>
      <dgm:spPr/>
    </dgm:pt>
    <dgm:pt modelId="{8A1B3D83-29B2-8447-A474-AFDE1AA8F83F}" type="pres">
      <dgm:prSet presAssocID="{00848782-D29D-0E4E-B6A5-81B1ABD66AD7}" presName="horz2" presStyleCnt="0"/>
      <dgm:spPr/>
    </dgm:pt>
    <dgm:pt modelId="{ADB89D19-758F-F14A-A190-0BECD5724F43}" type="pres">
      <dgm:prSet presAssocID="{00848782-D29D-0E4E-B6A5-81B1ABD66AD7}" presName="horzSpace2" presStyleCnt="0"/>
      <dgm:spPr/>
    </dgm:pt>
    <dgm:pt modelId="{66DB3B81-7E2C-2141-A95B-7D960486151E}" type="pres">
      <dgm:prSet presAssocID="{00848782-D29D-0E4E-B6A5-81B1ABD66AD7}" presName="tx2" presStyleLbl="revTx" presStyleIdx="5" presStyleCnt="7"/>
      <dgm:spPr/>
      <dgm:t>
        <a:bodyPr/>
        <a:lstStyle/>
        <a:p>
          <a:endParaRPr lang="pt-BR"/>
        </a:p>
      </dgm:t>
    </dgm:pt>
    <dgm:pt modelId="{84CD2E06-377F-8B4D-8F2B-E0F476896F2F}" type="pres">
      <dgm:prSet presAssocID="{00848782-D29D-0E4E-B6A5-81B1ABD66AD7}" presName="vert2" presStyleCnt="0"/>
      <dgm:spPr/>
    </dgm:pt>
    <dgm:pt modelId="{7F9104D0-83C4-074D-9CED-076775BBAA72}" type="pres">
      <dgm:prSet presAssocID="{00848782-D29D-0E4E-B6A5-81B1ABD66AD7}" presName="thinLine2b" presStyleLbl="callout" presStyleIdx="4" presStyleCnt="6"/>
      <dgm:spPr/>
    </dgm:pt>
    <dgm:pt modelId="{D5B27C6E-3CE2-8B48-B970-4A04B692D9E3}" type="pres">
      <dgm:prSet presAssocID="{00848782-D29D-0E4E-B6A5-81B1ABD66AD7}" presName="vertSpace2b" presStyleCnt="0"/>
      <dgm:spPr/>
    </dgm:pt>
    <dgm:pt modelId="{3ED6407E-08C0-224C-8001-D84F27903C4E}" type="pres">
      <dgm:prSet presAssocID="{96F09FC9-AA0B-7B40-89DA-D99555551984}" presName="horz2" presStyleCnt="0"/>
      <dgm:spPr/>
    </dgm:pt>
    <dgm:pt modelId="{60788BBD-4F86-1540-8021-A4D110F25DDE}" type="pres">
      <dgm:prSet presAssocID="{96F09FC9-AA0B-7B40-89DA-D99555551984}" presName="horzSpace2" presStyleCnt="0"/>
      <dgm:spPr/>
    </dgm:pt>
    <dgm:pt modelId="{AF70E55C-37CE-0247-97A4-E1C83F08CE7F}" type="pres">
      <dgm:prSet presAssocID="{96F09FC9-AA0B-7B40-89DA-D99555551984}" presName="tx2" presStyleLbl="revTx" presStyleIdx="6" presStyleCnt="7"/>
      <dgm:spPr/>
      <dgm:t>
        <a:bodyPr/>
        <a:lstStyle/>
        <a:p>
          <a:endParaRPr lang="pt-BR"/>
        </a:p>
      </dgm:t>
    </dgm:pt>
    <dgm:pt modelId="{4C4BB576-5AB6-4B46-8E25-0F94AD9270D9}" type="pres">
      <dgm:prSet presAssocID="{96F09FC9-AA0B-7B40-89DA-D99555551984}" presName="vert2" presStyleCnt="0"/>
      <dgm:spPr/>
    </dgm:pt>
    <dgm:pt modelId="{EA431E57-164C-AA41-863B-073A6955A631}" type="pres">
      <dgm:prSet presAssocID="{96F09FC9-AA0B-7B40-89DA-D99555551984}" presName="thinLine2b" presStyleLbl="callout" presStyleIdx="5" presStyleCnt="6"/>
      <dgm:spPr/>
    </dgm:pt>
    <dgm:pt modelId="{4CCAD5B3-A16A-8643-B3A2-1B39B9309C33}" type="pres">
      <dgm:prSet presAssocID="{96F09FC9-AA0B-7B40-89DA-D99555551984}" presName="vertSpace2b" presStyleCnt="0"/>
      <dgm:spPr/>
    </dgm:pt>
  </dgm:ptLst>
  <dgm:cxnLst>
    <dgm:cxn modelId="{ED68F21F-514E-1345-A3CF-E553CB24A901}" type="presOf" srcId="{96F09FC9-AA0B-7B40-89DA-D99555551984}" destId="{AF70E55C-37CE-0247-97A4-E1C83F08CE7F}" srcOrd="0" destOrd="0" presId="urn:microsoft.com/office/officeart/2008/layout/LinedList"/>
    <dgm:cxn modelId="{127E8ED8-A5CB-444B-A02A-0453F7F3C0F4}" srcId="{425AE437-5C56-6D49-94B1-0849B630D94B}" destId="{5B9689BA-2D51-3A4D-AD74-705A6B70FB89}" srcOrd="0" destOrd="0" parTransId="{01659EAD-49E3-A247-AD12-959200D216F8}" sibTransId="{89D75AFB-F594-154E-99C3-D865D85EECE3}"/>
    <dgm:cxn modelId="{95F226DE-2E4D-CC47-B791-F14B71EF152D}" type="presOf" srcId="{425AE437-5C56-6D49-94B1-0849B630D94B}" destId="{639FD2FD-783F-DA44-957A-BA81D3D552E6}" srcOrd="0" destOrd="0" presId="urn:microsoft.com/office/officeart/2008/layout/LinedList"/>
    <dgm:cxn modelId="{628C0C3F-012F-7543-A5FD-572881A9D327}" srcId="{5B9689BA-2D51-3A4D-AD74-705A6B70FB89}" destId="{8C3690AF-4774-9D40-B7A5-EED45D6CEEA2}" srcOrd="1" destOrd="0" parTransId="{2067F741-B252-8B48-9C39-FC8AAC98C19F}" sibTransId="{24B73115-1984-744B-BAF4-8EC349E0645A}"/>
    <dgm:cxn modelId="{0D1E22CD-BCB5-6442-95A3-CE0B5FC1A359}" type="presOf" srcId="{3D4D2B7F-EF0E-024A-9946-C73CDB3BD71D}" destId="{BE0659A5-49D8-AC43-9FA5-8266DCA59D90}" srcOrd="0" destOrd="0" presId="urn:microsoft.com/office/officeart/2008/layout/LinedList"/>
    <dgm:cxn modelId="{46A50A9B-E430-0342-B769-FFB596C8FA16}" srcId="{5B9689BA-2D51-3A4D-AD74-705A6B70FB89}" destId="{96F09FC9-AA0B-7B40-89DA-D99555551984}" srcOrd="5" destOrd="0" parTransId="{9B27C577-8114-904D-A5E6-CE54320F9D6A}" sibTransId="{DE334285-634E-2646-8A48-FE5BD2F655DB}"/>
    <dgm:cxn modelId="{3FBE8020-8CA7-EE44-80E3-155503EE1E61}" type="presOf" srcId="{C081A68B-E18B-2D49-A189-AE7D628529D5}" destId="{E9D1F8E0-A9CC-BD41-A2F3-ACBFF2EF0450}" srcOrd="0" destOrd="0" presId="urn:microsoft.com/office/officeart/2008/layout/LinedList"/>
    <dgm:cxn modelId="{CE2503C9-39E3-7E40-9ACE-72EB85599422}" srcId="{5B9689BA-2D51-3A4D-AD74-705A6B70FB89}" destId="{C081A68B-E18B-2D49-A189-AE7D628529D5}" srcOrd="0" destOrd="0" parTransId="{1E5BB16B-78CA-ED43-A81D-37FAF04877A1}" sibTransId="{ED12256C-8710-0546-9B56-B54B6B7467F1}"/>
    <dgm:cxn modelId="{2CB3431E-A28F-D745-A230-A4F52F67AAA4}" type="presOf" srcId="{00848782-D29D-0E4E-B6A5-81B1ABD66AD7}" destId="{66DB3B81-7E2C-2141-A95B-7D960486151E}" srcOrd="0" destOrd="0" presId="urn:microsoft.com/office/officeart/2008/layout/LinedList"/>
    <dgm:cxn modelId="{98D216E0-98BB-864E-BA6F-ACBC3C8D1EE8}" type="presOf" srcId="{8C3690AF-4774-9D40-B7A5-EED45D6CEEA2}" destId="{D78EDDF5-C773-B443-872E-CE4E20E537A4}" srcOrd="0" destOrd="0" presId="urn:microsoft.com/office/officeart/2008/layout/LinedList"/>
    <dgm:cxn modelId="{1535BFF9-90AF-D44E-AAD9-014C4252187E}" srcId="{5B9689BA-2D51-3A4D-AD74-705A6B70FB89}" destId="{3D4D2B7F-EF0E-024A-9946-C73CDB3BD71D}" srcOrd="3" destOrd="0" parTransId="{BBB8A551-F568-D145-8E8E-329898C76923}" sibTransId="{D09B2174-9835-B84F-8636-C9945A0FAB11}"/>
    <dgm:cxn modelId="{2D41B5F9-CD3F-DC4A-8B0F-4108BBB911BE}" type="presOf" srcId="{334C8EEF-A563-2F49-B427-119BE096CDAF}" destId="{2B5702A8-4E0C-9E4A-BE8B-F08AAADA8C3C}" srcOrd="0" destOrd="0" presId="urn:microsoft.com/office/officeart/2008/layout/LinedList"/>
    <dgm:cxn modelId="{64CDAFEC-8895-5E4E-8C6F-2B8326A9AF06}" type="presOf" srcId="{5B9689BA-2D51-3A4D-AD74-705A6B70FB89}" destId="{62BF2763-005F-454F-ADF0-BF615A14BC3C}" srcOrd="0" destOrd="0" presId="urn:microsoft.com/office/officeart/2008/layout/LinedList"/>
    <dgm:cxn modelId="{1DB24D06-534A-F149-8716-3C5C7A39AF4A}" srcId="{5B9689BA-2D51-3A4D-AD74-705A6B70FB89}" destId="{00848782-D29D-0E4E-B6A5-81B1ABD66AD7}" srcOrd="4" destOrd="0" parTransId="{244A82B7-A74D-C042-80C3-4F5D369EC927}" sibTransId="{9089B9E8-EB21-F64B-B0D0-4902BCF58364}"/>
    <dgm:cxn modelId="{9D8223D8-E188-FD43-B76E-4F89C25CDD19}" srcId="{5B9689BA-2D51-3A4D-AD74-705A6B70FB89}" destId="{334C8EEF-A563-2F49-B427-119BE096CDAF}" srcOrd="2" destOrd="0" parTransId="{7551990E-F0B3-8F4C-AA64-C10B243F4D36}" sibTransId="{605611B6-B9E9-2342-A300-0D9BBBF9EAD3}"/>
    <dgm:cxn modelId="{1FED31E4-2D8C-E048-9147-A2D617A28732}" type="presParOf" srcId="{639FD2FD-783F-DA44-957A-BA81D3D552E6}" destId="{0F6C41AC-AAAE-2D4D-ABFD-A41C70A2E0AD}" srcOrd="0" destOrd="0" presId="urn:microsoft.com/office/officeart/2008/layout/LinedList"/>
    <dgm:cxn modelId="{F746D8D8-EC64-C948-A168-8B8B11CE5986}" type="presParOf" srcId="{639FD2FD-783F-DA44-957A-BA81D3D552E6}" destId="{A8C06092-22A1-FF40-9A44-BCE924035C4F}" srcOrd="1" destOrd="0" presId="urn:microsoft.com/office/officeart/2008/layout/LinedList"/>
    <dgm:cxn modelId="{B3D554F8-16F6-DC4F-B5F7-7E11C368B221}" type="presParOf" srcId="{A8C06092-22A1-FF40-9A44-BCE924035C4F}" destId="{62BF2763-005F-454F-ADF0-BF615A14BC3C}" srcOrd="0" destOrd="0" presId="urn:microsoft.com/office/officeart/2008/layout/LinedList"/>
    <dgm:cxn modelId="{91518F35-4D27-C64F-8838-97DAD2A1F316}" type="presParOf" srcId="{A8C06092-22A1-FF40-9A44-BCE924035C4F}" destId="{BFCED483-08A3-AB44-8486-C2B5AD81E25F}" srcOrd="1" destOrd="0" presId="urn:microsoft.com/office/officeart/2008/layout/LinedList"/>
    <dgm:cxn modelId="{893B6AE8-6414-4046-BBA5-DE2FE1716D8E}" type="presParOf" srcId="{BFCED483-08A3-AB44-8486-C2B5AD81E25F}" destId="{0A11AD59-96E5-C141-B33F-916CC59128CD}" srcOrd="0" destOrd="0" presId="urn:microsoft.com/office/officeart/2008/layout/LinedList"/>
    <dgm:cxn modelId="{F0204A45-0716-4E41-9249-0478A9F246E5}" type="presParOf" srcId="{BFCED483-08A3-AB44-8486-C2B5AD81E25F}" destId="{EE6E2945-03B2-E247-B5BD-AF422735F2CD}" srcOrd="1" destOrd="0" presId="urn:microsoft.com/office/officeart/2008/layout/LinedList"/>
    <dgm:cxn modelId="{F6917E47-6671-7847-8028-E240DB444384}" type="presParOf" srcId="{EE6E2945-03B2-E247-B5BD-AF422735F2CD}" destId="{4FE573C1-1B7A-204F-A9BD-577589ED7ABF}" srcOrd="0" destOrd="0" presId="urn:microsoft.com/office/officeart/2008/layout/LinedList"/>
    <dgm:cxn modelId="{BA4CB104-80DB-344B-8B72-09F18C58D829}" type="presParOf" srcId="{EE6E2945-03B2-E247-B5BD-AF422735F2CD}" destId="{E9D1F8E0-A9CC-BD41-A2F3-ACBFF2EF0450}" srcOrd="1" destOrd="0" presId="urn:microsoft.com/office/officeart/2008/layout/LinedList"/>
    <dgm:cxn modelId="{D9DCA15A-36E5-354B-91E3-C0EE0315265E}" type="presParOf" srcId="{EE6E2945-03B2-E247-B5BD-AF422735F2CD}" destId="{66CF142B-921C-0642-A489-6250EF94C519}" srcOrd="2" destOrd="0" presId="urn:microsoft.com/office/officeart/2008/layout/LinedList"/>
    <dgm:cxn modelId="{050870D4-E6D4-C749-B57D-A6BA34484B62}" type="presParOf" srcId="{BFCED483-08A3-AB44-8486-C2B5AD81E25F}" destId="{5C55575D-276B-6341-BE21-2DE344A0CDA8}" srcOrd="2" destOrd="0" presId="urn:microsoft.com/office/officeart/2008/layout/LinedList"/>
    <dgm:cxn modelId="{199C5ED5-BFE5-5F45-A3B5-623EA2DE508A}" type="presParOf" srcId="{BFCED483-08A3-AB44-8486-C2B5AD81E25F}" destId="{54A257F1-807B-E048-A00C-A02F7EFC3D89}" srcOrd="3" destOrd="0" presId="urn:microsoft.com/office/officeart/2008/layout/LinedList"/>
    <dgm:cxn modelId="{CDF81108-9F3C-3043-9ECD-E6227BF7E69C}" type="presParOf" srcId="{BFCED483-08A3-AB44-8486-C2B5AD81E25F}" destId="{DC40E4A3-BF22-FC48-B400-F8F8EA168F9A}" srcOrd="4" destOrd="0" presId="urn:microsoft.com/office/officeart/2008/layout/LinedList"/>
    <dgm:cxn modelId="{A98E79B7-9D3D-BC45-9210-081C1B77627C}" type="presParOf" srcId="{DC40E4A3-BF22-FC48-B400-F8F8EA168F9A}" destId="{8B2456F9-1A6D-3049-8564-2C8141F96175}" srcOrd="0" destOrd="0" presId="urn:microsoft.com/office/officeart/2008/layout/LinedList"/>
    <dgm:cxn modelId="{7932A7CD-7E56-CA45-B187-23BFF81C2080}" type="presParOf" srcId="{DC40E4A3-BF22-FC48-B400-F8F8EA168F9A}" destId="{D78EDDF5-C773-B443-872E-CE4E20E537A4}" srcOrd="1" destOrd="0" presId="urn:microsoft.com/office/officeart/2008/layout/LinedList"/>
    <dgm:cxn modelId="{757ECE53-4C11-8345-BFF8-A0487C21DA12}" type="presParOf" srcId="{DC40E4A3-BF22-FC48-B400-F8F8EA168F9A}" destId="{BC2C751E-A43B-444C-8947-587ADB0F6738}" srcOrd="2" destOrd="0" presId="urn:microsoft.com/office/officeart/2008/layout/LinedList"/>
    <dgm:cxn modelId="{4F66CF3B-1C35-7B44-877B-AF2807097D48}" type="presParOf" srcId="{BFCED483-08A3-AB44-8486-C2B5AD81E25F}" destId="{5A13757B-AE0A-3343-BCCA-EB782BDDF5EA}" srcOrd="5" destOrd="0" presId="urn:microsoft.com/office/officeart/2008/layout/LinedList"/>
    <dgm:cxn modelId="{D793E063-1161-2C48-AC48-CBC9B09AC870}" type="presParOf" srcId="{BFCED483-08A3-AB44-8486-C2B5AD81E25F}" destId="{1D1A3B14-6F81-3949-B967-145058624B39}" srcOrd="6" destOrd="0" presId="urn:microsoft.com/office/officeart/2008/layout/LinedList"/>
    <dgm:cxn modelId="{6C12A312-DADF-0948-A54E-09918B18DB93}" type="presParOf" srcId="{BFCED483-08A3-AB44-8486-C2B5AD81E25F}" destId="{F98D8834-864F-1742-9276-B17372118CB0}" srcOrd="7" destOrd="0" presId="urn:microsoft.com/office/officeart/2008/layout/LinedList"/>
    <dgm:cxn modelId="{AE6C3976-188E-EA4E-A666-3DD4DBFA1288}" type="presParOf" srcId="{F98D8834-864F-1742-9276-B17372118CB0}" destId="{D74DC173-D2AC-FA4F-99E7-EEFDB036B838}" srcOrd="0" destOrd="0" presId="urn:microsoft.com/office/officeart/2008/layout/LinedList"/>
    <dgm:cxn modelId="{7893115F-8F86-8242-AF1D-6325B815730D}" type="presParOf" srcId="{F98D8834-864F-1742-9276-B17372118CB0}" destId="{2B5702A8-4E0C-9E4A-BE8B-F08AAADA8C3C}" srcOrd="1" destOrd="0" presId="urn:microsoft.com/office/officeart/2008/layout/LinedList"/>
    <dgm:cxn modelId="{26AF790F-2DA1-E943-97B3-2C3A21EE008D}" type="presParOf" srcId="{F98D8834-864F-1742-9276-B17372118CB0}" destId="{13AD9145-C6B2-3846-89C5-34A95A87314B}" srcOrd="2" destOrd="0" presId="urn:microsoft.com/office/officeart/2008/layout/LinedList"/>
    <dgm:cxn modelId="{EAD2E708-B575-F74D-A5DF-7529052FFFFC}" type="presParOf" srcId="{BFCED483-08A3-AB44-8486-C2B5AD81E25F}" destId="{E70F361A-D23E-E84B-B507-D9054EE5FBB6}" srcOrd="8" destOrd="0" presId="urn:microsoft.com/office/officeart/2008/layout/LinedList"/>
    <dgm:cxn modelId="{C625ED39-D5A7-CA4E-9A68-EC033EA9DAA4}" type="presParOf" srcId="{BFCED483-08A3-AB44-8486-C2B5AD81E25F}" destId="{5FE560B7-54E4-7542-B138-8DA4CB701AD5}" srcOrd="9" destOrd="0" presId="urn:microsoft.com/office/officeart/2008/layout/LinedList"/>
    <dgm:cxn modelId="{0E3B4DAD-2236-8349-86ED-53D7E206025D}" type="presParOf" srcId="{BFCED483-08A3-AB44-8486-C2B5AD81E25F}" destId="{A407E7BF-63B3-9B4E-B573-2222C84A7491}" srcOrd="10" destOrd="0" presId="urn:microsoft.com/office/officeart/2008/layout/LinedList"/>
    <dgm:cxn modelId="{12DEBF3F-C27D-234C-97F1-BEC81ED135B2}" type="presParOf" srcId="{A407E7BF-63B3-9B4E-B573-2222C84A7491}" destId="{60C56630-C4ED-9E42-9433-243F0C6768DF}" srcOrd="0" destOrd="0" presId="urn:microsoft.com/office/officeart/2008/layout/LinedList"/>
    <dgm:cxn modelId="{F95B0CEF-95C3-BE40-AA00-38C2577B7E92}" type="presParOf" srcId="{A407E7BF-63B3-9B4E-B573-2222C84A7491}" destId="{BE0659A5-49D8-AC43-9FA5-8266DCA59D90}" srcOrd="1" destOrd="0" presId="urn:microsoft.com/office/officeart/2008/layout/LinedList"/>
    <dgm:cxn modelId="{DED567C3-6BB4-504B-891C-5F61CDEA4938}" type="presParOf" srcId="{A407E7BF-63B3-9B4E-B573-2222C84A7491}" destId="{4109DF65-FDE4-7446-B991-EBA398556F83}" srcOrd="2" destOrd="0" presId="urn:microsoft.com/office/officeart/2008/layout/LinedList"/>
    <dgm:cxn modelId="{01F63024-CE2C-484E-9720-52904EC688AD}" type="presParOf" srcId="{BFCED483-08A3-AB44-8486-C2B5AD81E25F}" destId="{672BF253-6988-C049-9210-7A2218D7C6B1}" srcOrd="11" destOrd="0" presId="urn:microsoft.com/office/officeart/2008/layout/LinedList"/>
    <dgm:cxn modelId="{1D5BE128-511A-D44C-9949-CEC50382DEA4}" type="presParOf" srcId="{BFCED483-08A3-AB44-8486-C2B5AD81E25F}" destId="{16CE77B0-B935-A64B-9E64-67AD36F21014}" srcOrd="12" destOrd="0" presId="urn:microsoft.com/office/officeart/2008/layout/LinedList"/>
    <dgm:cxn modelId="{60335F2C-19B8-2947-8BF6-FAD1DBEF10B6}" type="presParOf" srcId="{BFCED483-08A3-AB44-8486-C2B5AD81E25F}" destId="{8A1B3D83-29B2-8447-A474-AFDE1AA8F83F}" srcOrd="13" destOrd="0" presId="urn:microsoft.com/office/officeart/2008/layout/LinedList"/>
    <dgm:cxn modelId="{64451389-F75B-364E-805B-7AABED805AC3}" type="presParOf" srcId="{8A1B3D83-29B2-8447-A474-AFDE1AA8F83F}" destId="{ADB89D19-758F-F14A-A190-0BECD5724F43}" srcOrd="0" destOrd="0" presId="urn:microsoft.com/office/officeart/2008/layout/LinedList"/>
    <dgm:cxn modelId="{D934CDA7-74BF-E74A-BDA7-371A96C0A246}" type="presParOf" srcId="{8A1B3D83-29B2-8447-A474-AFDE1AA8F83F}" destId="{66DB3B81-7E2C-2141-A95B-7D960486151E}" srcOrd="1" destOrd="0" presId="urn:microsoft.com/office/officeart/2008/layout/LinedList"/>
    <dgm:cxn modelId="{96E46D61-AC9A-0B42-AE18-56515FBFACC7}" type="presParOf" srcId="{8A1B3D83-29B2-8447-A474-AFDE1AA8F83F}" destId="{84CD2E06-377F-8B4D-8F2B-E0F476896F2F}" srcOrd="2" destOrd="0" presId="urn:microsoft.com/office/officeart/2008/layout/LinedList"/>
    <dgm:cxn modelId="{84D27EE1-B742-FC45-96F5-758E988F3DB6}" type="presParOf" srcId="{BFCED483-08A3-AB44-8486-C2B5AD81E25F}" destId="{7F9104D0-83C4-074D-9CED-076775BBAA72}" srcOrd="14" destOrd="0" presId="urn:microsoft.com/office/officeart/2008/layout/LinedList"/>
    <dgm:cxn modelId="{B5F80668-F443-684A-B5FC-D461E655CD4F}" type="presParOf" srcId="{BFCED483-08A3-AB44-8486-C2B5AD81E25F}" destId="{D5B27C6E-3CE2-8B48-B970-4A04B692D9E3}" srcOrd="15" destOrd="0" presId="urn:microsoft.com/office/officeart/2008/layout/LinedList"/>
    <dgm:cxn modelId="{A2871B14-AA12-A34F-9CFC-42F0352C68B6}" type="presParOf" srcId="{BFCED483-08A3-AB44-8486-C2B5AD81E25F}" destId="{3ED6407E-08C0-224C-8001-D84F27903C4E}" srcOrd="16" destOrd="0" presId="urn:microsoft.com/office/officeart/2008/layout/LinedList"/>
    <dgm:cxn modelId="{FC910FBD-1F0A-074F-B5DC-645D5D63A867}" type="presParOf" srcId="{3ED6407E-08C0-224C-8001-D84F27903C4E}" destId="{60788BBD-4F86-1540-8021-A4D110F25DDE}" srcOrd="0" destOrd="0" presId="urn:microsoft.com/office/officeart/2008/layout/LinedList"/>
    <dgm:cxn modelId="{B9FA9361-2BD7-914F-A0D0-974C50D4F2BF}" type="presParOf" srcId="{3ED6407E-08C0-224C-8001-D84F27903C4E}" destId="{AF70E55C-37CE-0247-97A4-E1C83F08CE7F}" srcOrd="1" destOrd="0" presId="urn:microsoft.com/office/officeart/2008/layout/LinedList"/>
    <dgm:cxn modelId="{DB7F7DF9-8482-D748-9D0D-4A91D0C3EC4F}" type="presParOf" srcId="{3ED6407E-08C0-224C-8001-D84F27903C4E}" destId="{4C4BB576-5AB6-4B46-8E25-0F94AD9270D9}" srcOrd="2" destOrd="0" presId="urn:microsoft.com/office/officeart/2008/layout/LinedList"/>
    <dgm:cxn modelId="{B6DB0BF1-15E5-6A4E-9EE3-929C0E6D5AE8}" type="presParOf" srcId="{BFCED483-08A3-AB44-8486-C2B5AD81E25F}" destId="{EA431E57-164C-AA41-863B-073A6955A631}" srcOrd="17" destOrd="0" presId="urn:microsoft.com/office/officeart/2008/layout/LinedList"/>
    <dgm:cxn modelId="{D4836A95-0D28-7F40-ACBD-A30FD19385A8}" type="presParOf" srcId="{BFCED483-08A3-AB44-8486-C2B5AD81E25F}" destId="{4CCAD5B3-A16A-8643-B3A2-1B39B9309C33}"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98AAA5-E984-2042-B9B8-5A6F95DE1A59}" type="doc">
      <dgm:prSet loTypeId="urn:microsoft.com/office/officeart/2005/8/layout/radial4" loCatId="" qsTypeId="urn:microsoft.com/office/officeart/2005/8/quickstyle/simple5" qsCatId="simple" csTypeId="urn:microsoft.com/office/officeart/2005/8/colors/accent1_2" csCatId="accent1" phldr="1"/>
      <dgm:spPr/>
      <dgm:t>
        <a:bodyPr/>
        <a:lstStyle/>
        <a:p>
          <a:endParaRPr lang="en-US"/>
        </a:p>
      </dgm:t>
    </dgm:pt>
    <dgm:pt modelId="{BFF64DE6-B85F-EE40-A4A7-89EF6D1A415A}">
      <dgm:prSet phldrT="[Text]"/>
      <dgm:spPr/>
      <dgm:t>
        <a:bodyPr/>
        <a:lstStyle/>
        <a:p>
          <a:r>
            <a:rPr lang="pt-BR" noProof="0" dirty="0" smtClean="0"/>
            <a:t>Entidade</a:t>
          </a:r>
          <a:endParaRPr lang="pt-BR" noProof="0" dirty="0"/>
        </a:p>
      </dgm:t>
    </dgm:pt>
    <dgm:pt modelId="{CBB804A7-D703-7640-853D-B827B929D19A}" type="parTrans" cxnId="{0CFEBA8B-84CF-8841-8818-1E23E6DCE029}">
      <dgm:prSet/>
      <dgm:spPr/>
      <dgm:t>
        <a:bodyPr/>
        <a:lstStyle/>
        <a:p>
          <a:endParaRPr lang="en-US"/>
        </a:p>
      </dgm:t>
    </dgm:pt>
    <dgm:pt modelId="{C9295213-B825-9146-A7C3-F4B8610585C3}" type="sibTrans" cxnId="{0CFEBA8B-84CF-8841-8818-1E23E6DCE029}">
      <dgm:prSet/>
      <dgm:spPr/>
      <dgm:t>
        <a:bodyPr/>
        <a:lstStyle/>
        <a:p>
          <a:endParaRPr lang="en-US"/>
        </a:p>
      </dgm:t>
    </dgm:pt>
    <dgm:pt modelId="{D40C2D6A-DE12-DC43-AB40-C3946EAEE6B1}">
      <dgm:prSet phldrT="[Text]" custT="1"/>
      <dgm:spPr/>
      <dgm:t>
        <a:bodyPr/>
        <a:lstStyle/>
        <a:p>
          <a:r>
            <a:rPr lang="pt-BR" sz="1200" noProof="0" dirty="0" err="1" smtClean="0"/>
            <a:t>Att</a:t>
          </a:r>
          <a:r>
            <a:rPr lang="pt-BR" sz="1200" noProof="0" dirty="0" smtClean="0"/>
            <a:t> 1</a:t>
          </a:r>
          <a:endParaRPr lang="pt-BR" sz="1200" noProof="0" dirty="0"/>
        </a:p>
      </dgm:t>
    </dgm:pt>
    <dgm:pt modelId="{E163D563-F574-8446-B80D-622A45B0456B}" type="parTrans" cxnId="{ED31E75C-1A76-FE47-A41C-AB4AAF907CE4}">
      <dgm:prSet/>
      <dgm:spPr/>
      <dgm:t>
        <a:bodyPr/>
        <a:lstStyle/>
        <a:p>
          <a:endParaRPr lang="en-US"/>
        </a:p>
      </dgm:t>
    </dgm:pt>
    <dgm:pt modelId="{5C15FC7D-CF10-204E-91FA-2568FC8773C1}" type="sibTrans" cxnId="{ED31E75C-1A76-FE47-A41C-AB4AAF907CE4}">
      <dgm:prSet/>
      <dgm:spPr/>
      <dgm:t>
        <a:bodyPr/>
        <a:lstStyle/>
        <a:p>
          <a:endParaRPr lang="en-US"/>
        </a:p>
      </dgm:t>
    </dgm:pt>
    <dgm:pt modelId="{28C0FB8D-FBD4-5845-A77A-5C9C1179C544}">
      <dgm:prSet phldrT="[Text]" custT="1"/>
      <dgm:spPr/>
      <dgm:t>
        <a:bodyPr/>
        <a:lstStyle/>
        <a:p>
          <a:r>
            <a:rPr lang="pt-BR" sz="1200" noProof="0" dirty="0" err="1" smtClean="0"/>
            <a:t>Att</a:t>
          </a:r>
          <a:r>
            <a:rPr lang="pt-BR" sz="1200" noProof="0" dirty="0" smtClean="0"/>
            <a:t> 2</a:t>
          </a:r>
          <a:endParaRPr lang="pt-BR" sz="1200" noProof="0" dirty="0"/>
        </a:p>
      </dgm:t>
    </dgm:pt>
    <dgm:pt modelId="{AA2127EA-CE5F-B142-A037-04FC3C890A4F}" type="parTrans" cxnId="{C62BE215-4FDA-EB49-BD8A-CBE112E90032}">
      <dgm:prSet/>
      <dgm:spPr/>
      <dgm:t>
        <a:bodyPr/>
        <a:lstStyle/>
        <a:p>
          <a:endParaRPr lang="en-US"/>
        </a:p>
      </dgm:t>
    </dgm:pt>
    <dgm:pt modelId="{05943E68-1A6D-0741-BA76-F82948B6E8EC}" type="sibTrans" cxnId="{C62BE215-4FDA-EB49-BD8A-CBE112E90032}">
      <dgm:prSet/>
      <dgm:spPr/>
      <dgm:t>
        <a:bodyPr/>
        <a:lstStyle/>
        <a:p>
          <a:endParaRPr lang="en-US"/>
        </a:p>
      </dgm:t>
    </dgm:pt>
    <dgm:pt modelId="{436750A7-51C6-D54E-807A-FDE935894078}">
      <dgm:prSet phldrT="[Text]" custT="1"/>
      <dgm:spPr/>
      <dgm:t>
        <a:bodyPr/>
        <a:lstStyle/>
        <a:p>
          <a:r>
            <a:rPr lang="pt-BR" sz="1200" noProof="0" dirty="0" smtClean="0"/>
            <a:t>Att3</a:t>
          </a:r>
          <a:endParaRPr lang="pt-BR" sz="1200" noProof="0" dirty="0"/>
        </a:p>
      </dgm:t>
    </dgm:pt>
    <dgm:pt modelId="{EFCC0A5C-7A7D-2C46-810C-2D34DD35565D}" type="parTrans" cxnId="{9C86254D-6F38-5343-B69E-2192684BA88D}">
      <dgm:prSet/>
      <dgm:spPr/>
      <dgm:t>
        <a:bodyPr/>
        <a:lstStyle/>
        <a:p>
          <a:endParaRPr lang="en-US"/>
        </a:p>
      </dgm:t>
    </dgm:pt>
    <dgm:pt modelId="{69EF2843-E06A-B54C-9148-CC6B4B8A4A72}" type="sibTrans" cxnId="{9C86254D-6F38-5343-B69E-2192684BA88D}">
      <dgm:prSet/>
      <dgm:spPr/>
      <dgm:t>
        <a:bodyPr/>
        <a:lstStyle/>
        <a:p>
          <a:endParaRPr lang="en-US"/>
        </a:p>
      </dgm:t>
    </dgm:pt>
    <dgm:pt modelId="{EC2B4319-1D0E-844F-A4C7-72A61FB498E5}">
      <dgm:prSet phldrT="[Text]" custT="1"/>
      <dgm:spPr/>
      <dgm:t>
        <a:bodyPr/>
        <a:lstStyle/>
        <a:p>
          <a:r>
            <a:rPr lang="pt-BR" sz="1200" noProof="0" dirty="0" err="1" smtClean="0"/>
            <a:t>Att</a:t>
          </a:r>
          <a:r>
            <a:rPr lang="pt-BR" sz="1200" noProof="0" dirty="0" smtClean="0"/>
            <a:t> 4</a:t>
          </a:r>
          <a:endParaRPr lang="pt-BR" sz="1200" noProof="0" dirty="0"/>
        </a:p>
      </dgm:t>
    </dgm:pt>
    <dgm:pt modelId="{6F4B4FD9-07D3-FF4E-8559-46A189BC4C48}" type="parTrans" cxnId="{4EC77FCA-15E3-2547-91EB-9C84291F32C4}">
      <dgm:prSet/>
      <dgm:spPr/>
      <dgm:t>
        <a:bodyPr/>
        <a:lstStyle/>
        <a:p>
          <a:endParaRPr lang="pt-BR"/>
        </a:p>
      </dgm:t>
    </dgm:pt>
    <dgm:pt modelId="{DC38FD41-AEF5-2F40-81DB-863F93D21474}" type="sibTrans" cxnId="{4EC77FCA-15E3-2547-91EB-9C84291F32C4}">
      <dgm:prSet/>
      <dgm:spPr/>
      <dgm:t>
        <a:bodyPr/>
        <a:lstStyle/>
        <a:p>
          <a:endParaRPr lang="pt-BR"/>
        </a:p>
      </dgm:t>
    </dgm:pt>
    <dgm:pt modelId="{2B9C8DE0-5063-804E-BAD0-197FE71C1E63}" type="pres">
      <dgm:prSet presAssocID="{9798AAA5-E984-2042-B9B8-5A6F95DE1A59}" presName="cycle" presStyleCnt="0">
        <dgm:presLayoutVars>
          <dgm:chMax val="1"/>
          <dgm:dir/>
          <dgm:animLvl val="ctr"/>
          <dgm:resizeHandles val="exact"/>
        </dgm:presLayoutVars>
      </dgm:prSet>
      <dgm:spPr/>
      <dgm:t>
        <a:bodyPr/>
        <a:lstStyle/>
        <a:p>
          <a:endParaRPr lang="pt-BR"/>
        </a:p>
      </dgm:t>
    </dgm:pt>
    <dgm:pt modelId="{9AA67F47-4B76-CE4A-A9EE-96654296C1CE}" type="pres">
      <dgm:prSet presAssocID="{BFF64DE6-B85F-EE40-A4A7-89EF6D1A415A}" presName="centerShape" presStyleLbl="node0" presStyleIdx="0" presStyleCnt="1" custLinFactNeighborX="0" custLinFactNeighborY="-205"/>
      <dgm:spPr/>
      <dgm:t>
        <a:bodyPr/>
        <a:lstStyle/>
        <a:p>
          <a:endParaRPr lang="pt-BR"/>
        </a:p>
      </dgm:t>
    </dgm:pt>
    <dgm:pt modelId="{E8928A8B-5821-4A49-A408-263426519A85}" type="pres">
      <dgm:prSet presAssocID="{E163D563-F574-8446-B80D-622A45B0456B}" presName="parTrans" presStyleLbl="bgSibTrans2D1" presStyleIdx="0" presStyleCnt="4"/>
      <dgm:spPr/>
      <dgm:t>
        <a:bodyPr/>
        <a:lstStyle/>
        <a:p>
          <a:endParaRPr lang="pt-BR"/>
        </a:p>
      </dgm:t>
    </dgm:pt>
    <dgm:pt modelId="{5F56B53C-4FBB-7D42-A8C1-7849FC26F0E5}" type="pres">
      <dgm:prSet presAssocID="{D40C2D6A-DE12-DC43-AB40-C3946EAEE6B1}" presName="node" presStyleLbl="node1" presStyleIdx="0" presStyleCnt="4">
        <dgm:presLayoutVars>
          <dgm:bulletEnabled val="1"/>
        </dgm:presLayoutVars>
      </dgm:prSet>
      <dgm:spPr/>
      <dgm:t>
        <a:bodyPr/>
        <a:lstStyle/>
        <a:p>
          <a:endParaRPr lang="pt-BR"/>
        </a:p>
      </dgm:t>
    </dgm:pt>
    <dgm:pt modelId="{54AB1C15-64C7-1A44-AE54-2D4931779807}" type="pres">
      <dgm:prSet presAssocID="{AA2127EA-CE5F-B142-A037-04FC3C890A4F}" presName="parTrans" presStyleLbl="bgSibTrans2D1" presStyleIdx="1" presStyleCnt="4"/>
      <dgm:spPr/>
      <dgm:t>
        <a:bodyPr/>
        <a:lstStyle/>
        <a:p>
          <a:endParaRPr lang="pt-BR"/>
        </a:p>
      </dgm:t>
    </dgm:pt>
    <dgm:pt modelId="{1ABB6638-8B32-7A4F-A774-B846B5CF4D83}" type="pres">
      <dgm:prSet presAssocID="{28C0FB8D-FBD4-5845-A77A-5C9C1179C544}" presName="node" presStyleLbl="node1" presStyleIdx="1" presStyleCnt="4">
        <dgm:presLayoutVars>
          <dgm:bulletEnabled val="1"/>
        </dgm:presLayoutVars>
      </dgm:prSet>
      <dgm:spPr/>
      <dgm:t>
        <a:bodyPr/>
        <a:lstStyle/>
        <a:p>
          <a:endParaRPr lang="pt-BR"/>
        </a:p>
      </dgm:t>
    </dgm:pt>
    <dgm:pt modelId="{146D8D82-2252-D541-9685-CE1245332840}" type="pres">
      <dgm:prSet presAssocID="{EFCC0A5C-7A7D-2C46-810C-2D34DD35565D}" presName="parTrans" presStyleLbl="bgSibTrans2D1" presStyleIdx="2" presStyleCnt="4"/>
      <dgm:spPr/>
      <dgm:t>
        <a:bodyPr/>
        <a:lstStyle/>
        <a:p>
          <a:endParaRPr lang="pt-BR"/>
        </a:p>
      </dgm:t>
    </dgm:pt>
    <dgm:pt modelId="{AF10439B-1EBD-CC48-A95E-A722F9DDA63D}" type="pres">
      <dgm:prSet presAssocID="{436750A7-51C6-D54E-807A-FDE935894078}" presName="node" presStyleLbl="node1" presStyleIdx="2" presStyleCnt="4">
        <dgm:presLayoutVars>
          <dgm:bulletEnabled val="1"/>
        </dgm:presLayoutVars>
      </dgm:prSet>
      <dgm:spPr/>
      <dgm:t>
        <a:bodyPr/>
        <a:lstStyle/>
        <a:p>
          <a:endParaRPr lang="en-US"/>
        </a:p>
      </dgm:t>
    </dgm:pt>
    <dgm:pt modelId="{4CCF6544-9989-7446-91E8-B88877BA1A8E}" type="pres">
      <dgm:prSet presAssocID="{6F4B4FD9-07D3-FF4E-8559-46A189BC4C48}" presName="parTrans" presStyleLbl="bgSibTrans2D1" presStyleIdx="3" presStyleCnt="4"/>
      <dgm:spPr/>
      <dgm:t>
        <a:bodyPr/>
        <a:lstStyle/>
        <a:p>
          <a:endParaRPr lang="pt-BR"/>
        </a:p>
      </dgm:t>
    </dgm:pt>
    <dgm:pt modelId="{5A128433-0950-2149-868B-F6290067549A}" type="pres">
      <dgm:prSet presAssocID="{EC2B4319-1D0E-844F-A4C7-72A61FB498E5}" presName="node" presStyleLbl="node1" presStyleIdx="3" presStyleCnt="4">
        <dgm:presLayoutVars>
          <dgm:bulletEnabled val="1"/>
        </dgm:presLayoutVars>
      </dgm:prSet>
      <dgm:spPr/>
      <dgm:t>
        <a:bodyPr/>
        <a:lstStyle/>
        <a:p>
          <a:endParaRPr lang="pt-BR"/>
        </a:p>
      </dgm:t>
    </dgm:pt>
  </dgm:ptLst>
  <dgm:cxnLst>
    <dgm:cxn modelId="{6BB92797-AF80-E843-A677-B06CB7CC8892}" type="presOf" srcId="{436750A7-51C6-D54E-807A-FDE935894078}" destId="{AF10439B-1EBD-CC48-A95E-A722F9DDA63D}" srcOrd="0" destOrd="0" presId="urn:microsoft.com/office/officeart/2005/8/layout/radial4"/>
    <dgm:cxn modelId="{0B89B54C-5143-8846-8DF4-B49C718A4FD8}" type="presOf" srcId="{D40C2D6A-DE12-DC43-AB40-C3946EAEE6B1}" destId="{5F56B53C-4FBB-7D42-A8C1-7849FC26F0E5}" srcOrd="0" destOrd="0" presId="urn:microsoft.com/office/officeart/2005/8/layout/radial4"/>
    <dgm:cxn modelId="{CB4781E3-918F-C94C-A502-24F47B28828D}" type="presOf" srcId="{E163D563-F574-8446-B80D-622A45B0456B}" destId="{E8928A8B-5821-4A49-A408-263426519A85}" srcOrd="0" destOrd="0" presId="urn:microsoft.com/office/officeart/2005/8/layout/radial4"/>
    <dgm:cxn modelId="{C62BE215-4FDA-EB49-BD8A-CBE112E90032}" srcId="{BFF64DE6-B85F-EE40-A4A7-89EF6D1A415A}" destId="{28C0FB8D-FBD4-5845-A77A-5C9C1179C544}" srcOrd="1" destOrd="0" parTransId="{AA2127EA-CE5F-B142-A037-04FC3C890A4F}" sibTransId="{05943E68-1A6D-0741-BA76-F82948B6E8EC}"/>
    <dgm:cxn modelId="{6FFF9250-FA67-B04D-B49B-7F14A9DF2605}" type="presOf" srcId="{28C0FB8D-FBD4-5845-A77A-5C9C1179C544}" destId="{1ABB6638-8B32-7A4F-A774-B846B5CF4D83}" srcOrd="0" destOrd="0" presId="urn:microsoft.com/office/officeart/2005/8/layout/radial4"/>
    <dgm:cxn modelId="{9CA16B0D-A545-2D43-B4CA-5B5C60F0FF3A}" type="presOf" srcId="{EFCC0A5C-7A7D-2C46-810C-2D34DD35565D}" destId="{146D8D82-2252-D541-9685-CE1245332840}" srcOrd="0" destOrd="0" presId="urn:microsoft.com/office/officeart/2005/8/layout/radial4"/>
    <dgm:cxn modelId="{5B060F6A-C189-554C-BCFD-AF788900D2D6}" type="presOf" srcId="{AA2127EA-CE5F-B142-A037-04FC3C890A4F}" destId="{54AB1C15-64C7-1A44-AE54-2D4931779807}" srcOrd="0" destOrd="0" presId="urn:microsoft.com/office/officeart/2005/8/layout/radial4"/>
    <dgm:cxn modelId="{66BDA239-96A3-304E-96D5-0AAE41B170F5}" type="presOf" srcId="{6F4B4FD9-07D3-FF4E-8559-46A189BC4C48}" destId="{4CCF6544-9989-7446-91E8-B88877BA1A8E}" srcOrd="0" destOrd="0" presId="urn:microsoft.com/office/officeart/2005/8/layout/radial4"/>
    <dgm:cxn modelId="{B0495D4A-6347-2E4E-93DE-9749D5E855A9}" type="presOf" srcId="{BFF64DE6-B85F-EE40-A4A7-89EF6D1A415A}" destId="{9AA67F47-4B76-CE4A-A9EE-96654296C1CE}" srcOrd="0" destOrd="0" presId="urn:microsoft.com/office/officeart/2005/8/layout/radial4"/>
    <dgm:cxn modelId="{AF41D2F8-B0CD-E14F-A16F-D61B2E1B570E}" type="presOf" srcId="{EC2B4319-1D0E-844F-A4C7-72A61FB498E5}" destId="{5A128433-0950-2149-868B-F6290067549A}" srcOrd="0" destOrd="0" presId="urn:microsoft.com/office/officeart/2005/8/layout/radial4"/>
    <dgm:cxn modelId="{9C86254D-6F38-5343-B69E-2192684BA88D}" srcId="{BFF64DE6-B85F-EE40-A4A7-89EF6D1A415A}" destId="{436750A7-51C6-D54E-807A-FDE935894078}" srcOrd="2" destOrd="0" parTransId="{EFCC0A5C-7A7D-2C46-810C-2D34DD35565D}" sibTransId="{69EF2843-E06A-B54C-9148-CC6B4B8A4A72}"/>
    <dgm:cxn modelId="{C8E54EB2-9262-7740-896C-3F9BD812CA58}" type="presOf" srcId="{9798AAA5-E984-2042-B9B8-5A6F95DE1A59}" destId="{2B9C8DE0-5063-804E-BAD0-197FE71C1E63}" srcOrd="0" destOrd="0" presId="urn:microsoft.com/office/officeart/2005/8/layout/radial4"/>
    <dgm:cxn modelId="{4EC77FCA-15E3-2547-91EB-9C84291F32C4}" srcId="{BFF64DE6-B85F-EE40-A4A7-89EF6D1A415A}" destId="{EC2B4319-1D0E-844F-A4C7-72A61FB498E5}" srcOrd="3" destOrd="0" parTransId="{6F4B4FD9-07D3-FF4E-8559-46A189BC4C48}" sibTransId="{DC38FD41-AEF5-2F40-81DB-863F93D21474}"/>
    <dgm:cxn modelId="{ED31E75C-1A76-FE47-A41C-AB4AAF907CE4}" srcId="{BFF64DE6-B85F-EE40-A4A7-89EF6D1A415A}" destId="{D40C2D6A-DE12-DC43-AB40-C3946EAEE6B1}" srcOrd="0" destOrd="0" parTransId="{E163D563-F574-8446-B80D-622A45B0456B}" sibTransId="{5C15FC7D-CF10-204E-91FA-2568FC8773C1}"/>
    <dgm:cxn modelId="{0CFEBA8B-84CF-8841-8818-1E23E6DCE029}" srcId="{9798AAA5-E984-2042-B9B8-5A6F95DE1A59}" destId="{BFF64DE6-B85F-EE40-A4A7-89EF6D1A415A}" srcOrd="0" destOrd="0" parTransId="{CBB804A7-D703-7640-853D-B827B929D19A}" sibTransId="{C9295213-B825-9146-A7C3-F4B8610585C3}"/>
    <dgm:cxn modelId="{75A95F34-649B-FF40-9166-6EDB3A1B306D}" type="presParOf" srcId="{2B9C8DE0-5063-804E-BAD0-197FE71C1E63}" destId="{9AA67F47-4B76-CE4A-A9EE-96654296C1CE}" srcOrd="0" destOrd="0" presId="urn:microsoft.com/office/officeart/2005/8/layout/radial4"/>
    <dgm:cxn modelId="{2B99F969-C5F0-EB42-B207-DD2619977228}" type="presParOf" srcId="{2B9C8DE0-5063-804E-BAD0-197FE71C1E63}" destId="{E8928A8B-5821-4A49-A408-263426519A85}" srcOrd="1" destOrd="0" presId="urn:microsoft.com/office/officeart/2005/8/layout/radial4"/>
    <dgm:cxn modelId="{14CABE2E-8420-404E-9B10-24178707DF99}" type="presParOf" srcId="{2B9C8DE0-5063-804E-BAD0-197FE71C1E63}" destId="{5F56B53C-4FBB-7D42-A8C1-7849FC26F0E5}" srcOrd="2" destOrd="0" presId="urn:microsoft.com/office/officeart/2005/8/layout/radial4"/>
    <dgm:cxn modelId="{480E8296-1FCF-2049-9F6D-692AA6F55F1E}" type="presParOf" srcId="{2B9C8DE0-5063-804E-BAD0-197FE71C1E63}" destId="{54AB1C15-64C7-1A44-AE54-2D4931779807}" srcOrd="3" destOrd="0" presId="urn:microsoft.com/office/officeart/2005/8/layout/radial4"/>
    <dgm:cxn modelId="{88E68268-A767-DA4A-90EE-99F041788EEA}" type="presParOf" srcId="{2B9C8DE0-5063-804E-BAD0-197FE71C1E63}" destId="{1ABB6638-8B32-7A4F-A774-B846B5CF4D83}" srcOrd="4" destOrd="0" presId="urn:microsoft.com/office/officeart/2005/8/layout/radial4"/>
    <dgm:cxn modelId="{FA8DDCB4-8DCE-1E4D-B0A2-E51F65BB8A3C}" type="presParOf" srcId="{2B9C8DE0-5063-804E-BAD0-197FE71C1E63}" destId="{146D8D82-2252-D541-9685-CE1245332840}" srcOrd="5" destOrd="0" presId="urn:microsoft.com/office/officeart/2005/8/layout/radial4"/>
    <dgm:cxn modelId="{4F1CC24B-C085-E34D-AE2A-A0A411FFB441}" type="presParOf" srcId="{2B9C8DE0-5063-804E-BAD0-197FE71C1E63}" destId="{AF10439B-1EBD-CC48-A95E-A722F9DDA63D}" srcOrd="6" destOrd="0" presId="urn:microsoft.com/office/officeart/2005/8/layout/radial4"/>
    <dgm:cxn modelId="{87E45A27-81F8-6645-AA12-697416F77F45}" type="presParOf" srcId="{2B9C8DE0-5063-804E-BAD0-197FE71C1E63}" destId="{4CCF6544-9989-7446-91E8-B88877BA1A8E}" srcOrd="7" destOrd="0" presId="urn:microsoft.com/office/officeart/2005/8/layout/radial4"/>
    <dgm:cxn modelId="{2C9443D0-FB95-7140-BC5A-E276EC4F585E}" type="presParOf" srcId="{2B9C8DE0-5063-804E-BAD0-197FE71C1E63}" destId="{5A128433-0950-2149-868B-F6290067549A}" srcOrd="8"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98AAA5-E984-2042-B9B8-5A6F95DE1A59}" type="doc">
      <dgm:prSet loTypeId="urn:microsoft.com/office/officeart/2005/8/layout/radial4" loCatId="" qsTypeId="urn:microsoft.com/office/officeart/2005/8/quickstyle/simple5" qsCatId="simple" csTypeId="urn:microsoft.com/office/officeart/2005/8/colors/accent1_2" csCatId="accent1" phldr="1"/>
      <dgm:spPr/>
      <dgm:t>
        <a:bodyPr/>
        <a:lstStyle/>
        <a:p>
          <a:endParaRPr lang="en-US"/>
        </a:p>
      </dgm:t>
    </dgm:pt>
    <dgm:pt modelId="{BFF64DE6-B85F-EE40-A4A7-89EF6D1A415A}">
      <dgm:prSet phldrT="[Text]"/>
      <dgm:spPr/>
      <dgm:t>
        <a:bodyPr/>
        <a:lstStyle/>
        <a:p>
          <a:r>
            <a:rPr lang="pt-BR" noProof="0" dirty="0" smtClean="0"/>
            <a:t>Entidade</a:t>
          </a:r>
          <a:endParaRPr lang="pt-BR" noProof="0" dirty="0"/>
        </a:p>
      </dgm:t>
    </dgm:pt>
    <dgm:pt modelId="{CBB804A7-D703-7640-853D-B827B929D19A}" type="parTrans" cxnId="{0CFEBA8B-84CF-8841-8818-1E23E6DCE029}">
      <dgm:prSet/>
      <dgm:spPr/>
      <dgm:t>
        <a:bodyPr/>
        <a:lstStyle/>
        <a:p>
          <a:endParaRPr lang="en-US"/>
        </a:p>
      </dgm:t>
    </dgm:pt>
    <dgm:pt modelId="{C9295213-B825-9146-A7C3-F4B8610585C3}" type="sibTrans" cxnId="{0CFEBA8B-84CF-8841-8818-1E23E6DCE029}">
      <dgm:prSet/>
      <dgm:spPr/>
      <dgm:t>
        <a:bodyPr/>
        <a:lstStyle/>
        <a:p>
          <a:endParaRPr lang="en-US"/>
        </a:p>
      </dgm:t>
    </dgm:pt>
    <dgm:pt modelId="{D40C2D6A-DE12-DC43-AB40-C3946EAEE6B1}">
      <dgm:prSet phldrT="[Text]" custT="1"/>
      <dgm:spPr/>
      <dgm:t>
        <a:bodyPr/>
        <a:lstStyle/>
        <a:p>
          <a:r>
            <a:rPr lang="pt-BR" sz="1200" noProof="0" dirty="0" err="1" smtClean="0"/>
            <a:t>Att</a:t>
          </a:r>
          <a:r>
            <a:rPr lang="pt-BR" sz="1200" noProof="0" dirty="0" smtClean="0"/>
            <a:t> 1</a:t>
          </a:r>
          <a:endParaRPr lang="pt-BR" sz="1200" noProof="0" dirty="0"/>
        </a:p>
      </dgm:t>
    </dgm:pt>
    <dgm:pt modelId="{E163D563-F574-8446-B80D-622A45B0456B}" type="parTrans" cxnId="{ED31E75C-1A76-FE47-A41C-AB4AAF907CE4}">
      <dgm:prSet/>
      <dgm:spPr/>
      <dgm:t>
        <a:bodyPr/>
        <a:lstStyle/>
        <a:p>
          <a:endParaRPr lang="en-US"/>
        </a:p>
      </dgm:t>
    </dgm:pt>
    <dgm:pt modelId="{5C15FC7D-CF10-204E-91FA-2568FC8773C1}" type="sibTrans" cxnId="{ED31E75C-1A76-FE47-A41C-AB4AAF907CE4}">
      <dgm:prSet/>
      <dgm:spPr/>
      <dgm:t>
        <a:bodyPr/>
        <a:lstStyle/>
        <a:p>
          <a:endParaRPr lang="en-US"/>
        </a:p>
      </dgm:t>
    </dgm:pt>
    <dgm:pt modelId="{28C0FB8D-FBD4-5845-A77A-5C9C1179C544}">
      <dgm:prSet phldrT="[Text]" custT="1"/>
      <dgm:spPr/>
      <dgm:t>
        <a:bodyPr/>
        <a:lstStyle/>
        <a:p>
          <a:r>
            <a:rPr lang="pt-BR" sz="1200" noProof="0" dirty="0" err="1" smtClean="0"/>
            <a:t>Att</a:t>
          </a:r>
          <a:r>
            <a:rPr lang="pt-BR" sz="1200" noProof="0" dirty="0" smtClean="0"/>
            <a:t> 2</a:t>
          </a:r>
          <a:endParaRPr lang="pt-BR" sz="1200" noProof="0" dirty="0"/>
        </a:p>
      </dgm:t>
    </dgm:pt>
    <dgm:pt modelId="{AA2127EA-CE5F-B142-A037-04FC3C890A4F}" type="parTrans" cxnId="{C62BE215-4FDA-EB49-BD8A-CBE112E90032}">
      <dgm:prSet/>
      <dgm:spPr/>
      <dgm:t>
        <a:bodyPr/>
        <a:lstStyle/>
        <a:p>
          <a:endParaRPr lang="en-US"/>
        </a:p>
      </dgm:t>
    </dgm:pt>
    <dgm:pt modelId="{05943E68-1A6D-0741-BA76-F82948B6E8EC}" type="sibTrans" cxnId="{C62BE215-4FDA-EB49-BD8A-CBE112E90032}">
      <dgm:prSet/>
      <dgm:spPr/>
      <dgm:t>
        <a:bodyPr/>
        <a:lstStyle/>
        <a:p>
          <a:endParaRPr lang="en-US"/>
        </a:p>
      </dgm:t>
    </dgm:pt>
    <dgm:pt modelId="{436750A7-51C6-D54E-807A-FDE935894078}">
      <dgm:prSet phldrT="[Text]" custT="1"/>
      <dgm:spPr/>
      <dgm:t>
        <a:bodyPr/>
        <a:lstStyle/>
        <a:p>
          <a:r>
            <a:rPr lang="pt-BR" sz="1200" noProof="0" dirty="0" smtClean="0"/>
            <a:t>Att3</a:t>
          </a:r>
          <a:endParaRPr lang="pt-BR" sz="1200" noProof="0" dirty="0"/>
        </a:p>
      </dgm:t>
    </dgm:pt>
    <dgm:pt modelId="{EFCC0A5C-7A7D-2C46-810C-2D34DD35565D}" type="parTrans" cxnId="{9C86254D-6F38-5343-B69E-2192684BA88D}">
      <dgm:prSet/>
      <dgm:spPr/>
      <dgm:t>
        <a:bodyPr/>
        <a:lstStyle/>
        <a:p>
          <a:endParaRPr lang="en-US"/>
        </a:p>
      </dgm:t>
    </dgm:pt>
    <dgm:pt modelId="{69EF2843-E06A-B54C-9148-CC6B4B8A4A72}" type="sibTrans" cxnId="{9C86254D-6F38-5343-B69E-2192684BA88D}">
      <dgm:prSet/>
      <dgm:spPr/>
      <dgm:t>
        <a:bodyPr/>
        <a:lstStyle/>
        <a:p>
          <a:endParaRPr lang="en-US"/>
        </a:p>
      </dgm:t>
    </dgm:pt>
    <dgm:pt modelId="{EC2B4319-1D0E-844F-A4C7-72A61FB498E5}">
      <dgm:prSet phldrT="[Text]" custT="1"/>
      <dgm:spPr/>
      <dgm:t>
        <a:bodyPr/>
        <a:lstStyle/>
        <a:p>
          <a:r>
            <a:rPr lang="pt-BR" sz="1200" noProof="0" dirty="0" err="1" smtClean="0"/>
            <a:t>Att</a:t>
          </a:r>
          <a:r>
            <a:rPr lang="pt-BR" sz="1200" noProof="0" dirty="0" smtClean="0"/>
            <a:t> 4</a:t>
          </a:r>
          <a:endParaRPr lang="pt-BR" sz="1200" noProof="0" dirty="0"/>
        </a:p>
      </dgm:t>
    </dgm:pt>
    <dgm:pt modelId="{6F4B4FD9-07D3-FF4E-8559-46A189BC4C48}" type="parTrans" cxnId="{4EC77FCA-15E3-2547-91EB-9C84291F32C4}">
      <dgm:prSet/>
      <dgm:spPr/>
      <dgm:t>
        <a:bodyPr/>
        <a:lstStyle/>
        <a:p>
          <a:endParaRPr lang="pt-BR"/>
        </a:p>
      </dgm:t>
    </dgm:pt>
    <dgm:pt modelId="{DC38FD41-AEF5-2F40-81DB-863F93D21474}" type="sibTrans" cxnId="{4EC77FCA-15E3-2547-91EB-9C84291F32C4}">
      <dgm:prSet/>
      <dgm:spPr/>
      <dgm:t>
        <a:bodyPr/>
        <a:lstStyle/>
        <a:p>
          <a:endParaRPr lang="pt-BR"/>
        </a:p>
      </dgm:t>
    </dgm:pt>
    <dgm:pt modelId="{2B9C8DE0-5063-804E-BAD0-197FE71C1E63}" type="pres">
      <dgm:prSet presAssocID="{9798AAA5-E984-2042-B9B8-5A6F95DE1A59}" presName="cycle" presStyleCnt="0">
        <dgm:presLayoutVars>
          <dgm:chMax val="1"/>
          <dgm:dir/>
          <dgm:animLvl val="ctr"/>
          <dgm:resizeHandles val="exact"/>
        </dgm:presLayoutVars>
      </dgm:prSet>
      <dgm:spPr/>
      <dgm:t>
        <a:bodyPr/>
        <a:lstStyle/>
        <a:p>
          <a:endParaRPr lang="pt-BR"/>
        </a:p>
      </dgm:t>
    </dgm:pt>
    <dgm:pt modelId="{9AA67F47-4B76-CE4A-A9EE-96654296C1CE}" type="pres">
      <dgm:prSet presAssocID="{BFF64DE6-B85F-EE40-A4A7-89EF6D1A415A}" presName="centerShape" presStyleLbl="node0" presStyleIdx="0" presStyleCnt="1" custLinFactNeighborX="0" custLinFactNeighborY="-205"/>
      <dgm:spPr/>
      <dgm:t>
        <a:bodyPr/>
        <a:lstStyle/>
        <a:p>
          <a:endParaRPr lang="pt-BR"/>
        </a:p>
      </dgm:t>
    </dgm:pt>
    <dgm:pt modelId="{E8928A8B-5821-4A49-A408-263426519A85}" type="pres">
      <dgm:prSet presAssocID="{E163D563-F574-8446-B80D-622A45B0456B}" presName="parTrans" presStyleLbl="bgSibTrans2D1" presStyleIdx="0" presStyleCnt="4"/>
      <dgm:spPr/>
      <dgm:t>
        <a:bodyPr/>
        <a:lstStyle/>
        <a:p>
          <a:endParaRPr lang="pt-BR"/>
        </a:p>
      </dgm:t>
    </dgm:pt>
    <dgm:pt modelId="{5F56B53C-4FBB-7D42-A8C1-7849FC26F0E5}" type="pres">
      <dgm:prSet presAssocID="{D40C2D6A-DE12-DC43-AB40-C3946EAEE6B1}" presName="node" presStyleLbl="node1" presStyleIdx="0" presStyleCnt="4">
        <dgm:presLayoutVars>
          <dgm:bulletEnabled val="1"/>
        </dgm:presLayoutVars>
      </dgm:prSet>
      <dgm:spPr/>
      <dgm:t>
        <a:bodyPr/>
        <a:lstStyle/>
        <a:p>
          <a:endParaRPr lang="pt-BR"/>
        </a:p>
      </dgm:t>
    </dgm:pt>
    <dgm:pt modelId="{54AB1C15-64C7-1A44-AE54-2D4931779807}" type="pres">
      <dgm:prSet presAssocID="{AA2127EA-CE5F-B142-A037-04FC3C890A4F}" presName="parTrans" presStyleLbl="bgSibTrans2D1" presStyleIdx="1" presStyleCnt="4"/>
      <dgm:spPr/>
      <dgm:t>
        <a:bodyPr/>
        <a:lstStyle/>
        <a:p>
          <a:endParaRPr lang="pt-BR"/>
        </a:p>
      </dgm:t>
    </dgm:pt>
    <dgm:pt modelId="{1ABB6638-8B32-7A4F-A774-B846B5CF4D83}" type="pres">
      <dgm:prSet presAssocID="{28C0FB8D-FBD4-5845-A77A-5C9C1179C544}" presName="node" presStyleLbl="node1" presStyleIdx="1" presStyleCnt="4">
        <dgm:presLayoutVars>
          <dgm:bulletEnabled val="1"/>
        </dgm:presLayoutVars>
      </dgm:prSet>
      <dgm:spPr/>
      <dgm:t>
        <a:bodyPr/>
        <a:lstStyle/>
        <a:p>
          <a:endParaRPr lang="pt-BR"/>
        </a:p>
      </dgm:t>
    </dgm:pt>
    <dgm:pt modelId="{146D8D82-2252-D541-9685-CE1245332840}" type="pres">
      <dgm:prSet presAssocID="{EFCC0A5C-7A7D-2C46-810C-2D34DD35565D}" presName="parTrans" presStyleLbl="bgSibTrans2D1" presStyleIdx="2" presStyleCnt="4"/>
      <dgm:spPr/>
      <dgm:t>
        <a:bodyPr/>
        <a:lstStyle/>
        <a:p>
          <a:endParaRPr lang="pt-BR"/>
        </a:p>
      </dgm:t>
    </dgm:pt>
    <dgm:pt modelId="{AF10439B-1EBD-CC48-A95E-A722F9DDA63D}" type="pres">
      <dgm:prSet presAssocID="{436750A7-51C6-D54E-807A-FDE935894078}" presName="node" presStyleLbl="node1" presStyleIdx="2" presStyleCnt="4">
        <dgm:presLayoutVars>
          <dgm:bulletEnabled val="1"/>
        </dgm:presLayoutVars>
      </dgm:prSet>
      <dgm:spPr/>
      <dgm:t>
        <a:bodyPr/>
        <a:lstStyle/>
        <a:p>
          <a:endParaRPr lang="en-US"/>
        </a:p>
      </dgm:t>
    </dgm:pt>
    <dgm:pt modelId="{4CCF6544-9989-7446-91E8-B88877BA1A8E}" type="pres">
      <dgm:prSet presAssocID="{6F4B4FD9-07D3-FF4E-8559-46A189BC4C48}" presName="parTrans" presStyleLbl="bgSibTrans2D1" presStyleIdx="3" presStyleCnt="4"/>
      <dgm:spPr/>
      <dgm:t>
        <a:bodyPr/>
        <a:lstStyle/>
        <a:p>
          <a:endParaRPr lang="pt-BR"/>
        </a:p>
      </dgm:t>
    </dgm:pt>
    <dgm:pt modelId="{5A128433-0950-2149-868B-F6290067549A}" type="pres">
      <dgm:prSet presAssocID="{EC2B4319-1D0E-844F-A4C7-72A61FB498E5}" presName="node" presStyleLbl="node1" presStyleIdx="3" presStyleCnt="4">
        <dgm:presLayoutVars>
          <dgm:bulletEnabled val="1"/>
        </dgm:presLayoutVars>
      </dgm:prSet>
      <dgm:spPr/>
      <dgm:t>
        <a:bodyPr/>
        <a:lstStyle/>
        <a:p>
          <a:endParaRPr lang="pt-BR"/>
        </a:p>
      </dgm:t>
    </dgm:pt>
  </dgm:ptLst>
  <dgm:cxnLst>
    <dgm:cxn modelId="{E7E5F35C-9382-7541-AD88-0D2D1208DAA0}" type="presOf" srcId="{BFF64DE6-B85F-EE40-A4A7-89EF6D1A415A}" destId="{9AA67F47-4B76-CE4A-A9EE-96654296C1CE}" srcOrd="0" destOrd="0" presId="urn:microsoft.com/office/officeart/2005/8/layout/radial4"/>
    <dgm:cxn modelId="{1F490106-2C60-2743-91E4-D3239F4F4788}" type="presOf" srcId="{EFCC0A5C-7A7D-2C46-810C-2D34DD35565D}" destId="{146D8D82-2252-D541-9685-CE1245332840}" srcOrd="0" destOrd="0" presId="urn:microsoft.com/office/officeart/2005/8/layout/radial4"/>
    <dgm:cxn modelId="{0CFEBA8B-84CF-8841-8818-1E23E6DCE029}" srcId="{9798AAA5-E984-2042-B9B8-5A6F95DE1A59}" destId="{BFF64DE6-B85F-EE40-A4A7-89EF6D1A415A}" srcOrd="0" destOrd="0" parTransId="{CBB804A7-D703-7640-853D-B827B929D19A}" sibTransId="{C9295213-B825-9146-A7C3-F4B8610585C3}"/>
    <dgm:cxn modelId="{9C86254D-6F38-5343-B69E-2192684BA88D}" srcId="{BFF64DE6-B85F-EE40-A4A7-89EF6D1A415A}" destId="{436750A7-51C6-D54E-807A-FDE935894078}" srcOrd="2" destOrd="0" parTransId="{EFCC0A5C-7A7D-2C46-810C-2D34DD35565D}" sibTransId="{69EF2843-E06A-B54C-9148-CC6B4B8A4A72}"/>
    <dgm:cxn modelId="{7E9D6732-6135-714A-BCB3-C2E850F1C433}" type="presOf" srcId="{9798AAA5-E984-2042-B9B8-5A6F95DE1A59}" destId="{2B9C8DE0-5063-804E-BAD0-197FE71C1E63}" srcOrd="0" destOrd="0" presId="urn:microsoft.com/office/officeart/2005/8/layout/radial4"/>
    <dgm:cxn modelId="{C62BE215-4FDA-EB49-BD8A-CBE112E90032}" srcId="{BFF64DE6-B85F-EE40-A4A7-89EF6D1A415A}" destId="{28C0FB8D-FBD4-5845-A77A-5C9C1179C544}" srcOrd="1" destOrd="0" parTransId="{AA2127EA-CE5F-B142-A037-04FC3C890A4F}" sibTransId="{05943E68-1A6D-0741-BA76-F82948B6E8EC}"/>
    <dgm:cxn modelId="{5CDF0C6C-71F1-6542-93AF-DA3C42066B99}" type="presOf" srcId="{6F4B4FD9-07D3-FF4E-8559-46A189BC4C48}" destId="{4CCF6544-9989-7446-91E8-B88877BA1A8E}" srcOrd="0" destOrd="0" presId="urn:microsoft.com/office/officeart/2005/8/layout/radial4"/>
    <dgm:cxn modelId="{4EC77FCA-15E3-2547-91EB-9C84291F32C4}" srcId="{BFF64DE6-B85F-EE40-A4A7-89EF6D1A415A}" destId="{EC2B4319-1D0E-844F-A4C7-72A61FB498E5}" srcOrd="3" destOrd="0" parTransId="{6F4B4FD9-07D3-FF4E-8559-46A189BC4C48}" sibTransId="{DC38FD41-AEF5-2F40-81DB-863F93D21474}"/>
    <dgm:cxn modelId="{21409B9B-FDA2-9846-B1E6-FE62218F9039}" type="presOf" srcId="{28C0FB8D-FBD4-5845-A77A-5C9C1179C544}" destId="{1ABB6638-8B32-7A4F-A774-B846B5CF4D83}" srcOrd="0" destOrd="0" presId="urn:microsoft.com/office/officeart/2005/8/layout/radial4"/>
    <dgm:cxn modelId="{ED31E75C-1A76-FE47-A41C-AB4AAF907CE4}" srcId="{BFF64DE6-B85F-EE40-A4A7-89EF6D1A415A}" destId="{D40C2D6A-DE12-DC43-AB40-C3946EAEE6B1}" srcOrd="0" destOrd="0" parTransId="{E163D563-F574-8446-B80D-622A45B0456B}" sibTransId="{5C15FC7D-CF10-204E-91FA-2568FC8773C1}"/>
    <dgm:cxn modelId="{D8DBF93E-B34D-5445-9811-C06D61AD44AE}" type="presOf" srcId="{D40C2D6A-DE12-DC43-AB40-C3946EAEE6B1}" destId="{5F56B53C-4FBB-7D42-A8C1-7849FC26F0E5}" srcOrd="0" destOrd="0" presId="urn:microsoft.com/office/officeart/2005/8/layout/radial4"/>
    <dgm:cxn modelId="{D4AFD5B9-22B9-D34D-8140-06C2EDB69AF8}" type="presOf" srcId="{AA2127EA-CE5F-B142-A037-04FC3C890A4F}" destId="{54AB1C15-64C7-1A44-AE54-2D4931779807}" srcOrd="0" destOrd="0" presId="urn:microsoft.com/office/officeart/2005/8/layout/radial4"/>
    <dgm:cxn modelId="{8949DAF9-9FD3-DE46-B589-D02262486858}" type="presOf" srcId="{E163D563-F574-8446-B80D-622A45B0456B}" destId="{E8928A8B-5821-4A49-A408-263426519A85}" srcOrd="0" destOrd="0" presId="urn:microsoft.com/office/officeart/2005/8/layout/radial4"/>
    <dgm:cxn modelId="{405DC0F6-1B35-C240-9A73-87BC18C863D3}" type="presOf" srcId="{EC2B4319-1D0E-844F-A4C7-72A61FB498E5}" destId="{5A128433-0950-2149-868B-F6290067549A}" srcOrd="0" destOrd="0" presId="urn:microsoft.com/office/officeart/2005/8/layout/radial4"/>
    <dgm:cxn modelId="{1F93D383-B1D3-8B48-9A88-563C8F8A3741}" type="presOf" srcId="{436750A7-51C6-D54E-807A-FDE935894078}" destId="{AF10439B-1EBD-CC48-A95E-A722F9DDA63D}" srcOrd="0" destOrd="0" presId="urn:microsoft.com/office/officeart/2005/8/layout/radial4"/>
    <dgm:cxn modelId="{636C90C5-73B4-C04B-A1E7-AD91A8B0FAA9}" type="presParOf" srcId="{2B9C8DE0-5063-804E-BAD0-197FE71C1E63}" destId="{9AA67F47-4B76-CE4A-A9EE-96654296C1CE}" srcOrd="0" destOrd="0" presId="urn:microsoft.com/office/officeart/2005/8/layout/radial4"/>
    <dgm:cxn modelId="{A359FDB5-3152-664C-BCFF-F47C4F2C9E7C}" type="presParOf" srcId="{2B9C8DE0-5063-804E-BAD0-197FE71C1E63}" destId="{E8928A8B-5821-4A49-A408-263426519A85}" srcOrd="1" destOrd="0" presId="urn:microsoft.com/office/officeart/2005/8/layout/radial4"/>
    <dgm:cxn modelId="{1A5DE778-3846-8249-86FB-25FB038AE9BD}" type="presParOf" srcId="{2B9C8DE0-5063-804E-BAD0-197FE71C1E63}" destId="{5F56B53C-4FBB-7D42-A8C1-7849FC26F0E5}" srcOrd="2" destOrd="0" presId="urn:microsoft.com/office/officeart/2005/8/layout/radial4"/>
    <dgm:cxn modelId="{01B7AAFA-F2C4-0B45-BB79-5A9489634AE1}" type="presParOf" srcId="{2B9C8DE0-5063-804E-BAD0-197FE71C1E63}" destId="{54AB1C15-64C7-1A44-AE54-2D4931779807}" srcOrd="3" destOrd="0" presId="urn:microsoft.com/office/officeart/2005/8/layout/radial4"/>
    <dgm:cxn modelId="{F48E1278-6039-F14E-8427-678A6D696412}" type="presParOf" srcId="{2B9C8DE0-5063-804E-BAD0-197FE71C1E63}" destId="{1ABB6638-8B32-7A4F-A774-B846B5CF4D83}" srcOrd="4" destOrd="0" presId="urn:microsoft.com/office/officeart/2005/8/layout/radial4"/>
    <dgm:cxn modelId="{651F19E9-CD26-A646-A5F0-B2C5D1AEFFC8}" type="presParOf" srcId="{2B9C8DE0-5063-804E-BAD0-197FE71C1E63}" destId="{146D8D82-2252-D541-9685-CE1245332840}" srcOrd="5" destOrd="0" presId="urn:microsoft.com/office/officeart/2005/8/layout/radial4"/>
    <dgm:cxn modelId="{886130BF-FFDC-7847-BE51-B781187E24AE}" type="presParOf" srcId="{2B9C8DE0-5063-804E-BAD0-197FE71C1E63}" destId="{AF10439B-1EBD-CC48-A95E-A722F9DDA63D}" srcOrd="6" destOrd="0" presId="urn:microsoft.com/office/officeart/2005/8/layout/radial4"/>
    <dgm:cxn modelId="{A09DD06D-99CD-814A-B0A3-1408D26A1079}" type="presParOf" srcId="{2B9C8DE0-5063-804E-BAD0-197FE71C1E63}" destId="{4CCF6544-9989-7446-91E8-B88877BA1A8E}" srcOrd="7" destOrd="0" presId="urn:microsoft.com/office/officeart/2005/8/layout/radial4"/>
    <dgm:cxn modelId="{69CF38EC-05FE-4F48-9C82-04915EB01A4A}" type="presParOf" srcId="{2B9C8DE0-5063-804E-BAD0-197FE71C1E63}" destId="{5A128433-0950-2149-868B-F6290067549A}" srcOrd="8" destOrd="0" presId="urn:microsoft.com/office/officeart/2005/8/layout/radial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98AAA5-E984-2042-B9B8-5A6F95DE1A59}" type="doc">
      <dgm:prSet loTypeId="urn:microsoft.com/office/officeart/2005/8/layout/radial4" loCatId="" qsTypeId="urn:microsoft.com/office/officeart/2005/8/quickstyle/simple5" qsCatId="simple" csTypeId="urn:microsoft.com/office/officeart/2005/8/colors/accent1_2" csCatId="accent1" phldr="1"/>
      <dgm:spPr/>
      <dgm:t>
        <a:bodyPr/>
        <a:lstStyle/>
        <a:p>
          <a:endParaRPr lang="en-US"/>
        </a:p>
      </dgm:t>
    </dgm:pt>
    <dgm:pt modelId="{BFF64DE6-B85F-EE40-A4A7-89EF6D1A415A}">
      <dgm:prSet phldrT="[Text]"/>
      <dgm:spPr/>
      <dgm:t>
        <a:bodyPr/>
        <a:lstStyle/>
        <a:p>
          <a:r>
            <a:rPr lang="pt-BR" noProof="0" dirty="0" smtClean="0"/>
            <a:t>Entidade</a:t>
          </a:r>
          <a:endParaRPr lang="pt-BR" noProof="0" dirty="0"/>
        </a:p>
      </dgm:t>
    </dgm:pt>
    <dgm:pt modelId="{CBB804A7-D703-7640-853D-B827B929D19A}" type="parTrans" cxnId="{0CFEBA8B-84CF-8841-8818-1E23E6DCE029}">
      <dgm:prSet/>
      <dgm:spPr/>
      <dgm:t>
        <a:bodyPr/>
        <a:lstStyle/>
        <a:p>
          <a:endParaRPr lang="en-US"/>
        </a:p>
      </dgm:t>
    </dgm:pt>
    <dgm:pt modelId="{C9295213-B825-9146-A7C3-F4B8610585C3}" type="sibTrans" cxnId="{0CFEBA8B-84CF-8841-8818-1E23E6DCE029}">
      <dgm:prSet/>
      <dgm:spPr/>
      <dgm:t>
        <a:bodyPr/>
        <a:lstStyle/>
        <a:p>
          <a:endParaRPr lang="en-US"/>
        </a:p>
      </dgm:t>
    </dgm:pt>
    <dgm:pt modelId="{D40C2D6A-DE12-DC43-AB40-C3946EAEE6B1}">
      <dgm:prSet phldrT="[Text]" custT="1"/>
      <dgm:spPr/>
      <dgm:t>
        <a:bodyPr/>
        <a:lstStyle/>
        <a:p>
          <a:r>
            <a:rPr lang="pt-BR" sz="1200" noProof="0" dirty="0" err="1" smtClean="0"/>
            <a:t>Att</a:t>
          </a:r>
          <a:r>
            <a:rPr lang="pt-BR" sz="1200" noProof="0" dirty="0" smtClean="0"/>
            <a:t> 1</a:t>
          </a:r>
          <a:endParaRPr lang="pt-BR" sz="1200" noProof="0" dirty="0"/>
        </a:p>
      </dgm:t>
    </dgm:pt>
    <dgm:pt modelId="{E163D563-F574-8446-B80D-622A45B0456B}" type="parTrans" cxnId="{ED31E75C-1A76-FE47-A41C-AB4AAF907CE4}">
      <dgm:prSet/>
      <dgm:spPr/>
      <dgm:t>
        <a:bodyPr/>
        <a:lstStyle/>
        <a:p>
          <a:endParaRPr lang="en-US"/>
        </a:p>
      </dgm:t>
    </dgm:pt>
    <dgm:pt modelId="{5C15FC7D-CF10-204E-91FA-2568FC8773C1}" type="sibTrans" cxnId="{ED31E75C-1A76-FE47-A41C-AB4AAF907CE4}">
      <dgm:prSet/>
      <dgm:spPr/>
      <dgm:t>
        <a:bodyPr/>
        <a:lstStyle/>
        <a:p>
          <a:endParaRPr lang="en-US"/>
        </a:p>
      </dgm:t>
    </dgm:pt>
    <dgm:pt modelId="{28C0FB8D-FBD4-5845-A77A-5C9C1179C544}">
      <dgm:prSet phldrT="[Text]" custT="1"/>
      <dgm:spPr/>
      <dgm:t>
        <a:bodyPr/>
        <a:lstStyle/>
        <a:p>
          <a:r>
            <a:rPr lang="pt-BR" sz="1200" noProof="0" dirty="0" err="1" smtClean="0"/>
            <a:t>Att</a:t>
          </a:r>
          <a:r>
            <a:rPr lang="pt-BR" sz="1200" noProof="0" dirty="0" smtClean="0"/>
            <a:t> 2</a:t>
          </a:r>
          <a:endParaRPr lang="pt-BR" sz="1200" noProof="0" dirty="0"/>
        </a:p>
      </dgm:t>
    </dgm:pt>
    <dgm:pt modelId="{AA2127EA-CE5F-B142-A037-04FC3C890A4F}" type="parTrans" cxnId="{C62BE215-4FDA-EB49-BD8A-CBE112E90032}">
      <dgm:prSet/>
      <dgm:spPr/>
      <dgm:t>
        <a:bodyPr/>
        <a:lstStyle/>
        <a:p>
          <a:endParaRPr lang="en-US"/>
        </a:p>
      </dgm:t>
    </dgm:pt>
    <dgm:pt modelId="{05943E68-1A6D-0741-BA76-F82948B6E8EC}" type="sibTrans" cxnId="{C62BE215-4FDA-EB49-BD8A-CBE112E90032}">
      <dgm:prSet/>
      <dgm:spPr/>
      <dgm:t>
        <a:bodyPr/>
        <a:lstStyle/>
        <a:p>
          <a:endParaRPr lang="en-US"/>
        </a:p>
      </dgm:t>
    </dgm:pt>
    <dgm:pt modelId="{436750A7-51C6-D54E-807A-FDE935894078}">
      <dgm:prSet phldrT="[Text]" custT="1"/>
      <dgm:spPr/>
      <dgm:t>
        <a:bodyPr/>
        <a:lstStyle/>
        <a:p>
          <a:r>
            <a:rPr lang="pt-BR" sz="1200" noProof="0" dirty="0" smtClean="0"/>
            <a:t>Att3</a:t>
          </a:r>
          <a:endParaRPr lang="pt-BR" sz="1200" noProof="0" dirty="0"/>
        </a:p>
      </dgm:t>
    </dgm:pt>
    <dgm:pt modelId="{EFCC0A5C-7A7D-2C46-810C-2D34DD35565D}" type="parTrans" cxnId="{9C86254D-6F38-5343-B69E-2192684BA88D}">
      <dgm:prSet/>
      <dgm:spPr/>
      <dgm:t>
        <a:bodyPr/>
        <a:lstStyle/>
        <a:p>
          <a:endParaRPr lang="en-US"/>
        </a:p>
      </dgm:t>
    </dgm:pt>
    <dgm:pt modelId="{69EF2843-E06A-B54C-9148-CC6B4B8A4A72}" type="sibTrans" cxnId="{9C86254D-6F38-5343-B69E-2192684BA88D}">
      <dgm:prSet/>
      <dgm:spPr/>
      <dgm:t>
        <a:bodyPr/>
        <a:lstStyle/>
        <a:p>
          <a:endParaRPr lang="en-US"/>
        </a:p>
      </dgm:t>
    </dgm:pt>
    <dgm:pt modelId="{EC2B4319-1D0E-844F-A4C7-72A61FB498E5}">
      <dgm:prSet phldrT="[Text]" custT="1"/>
      <dgm:spPr/>
      <dgm:t>
        <a:bodyPr/>
        <a:lstStyle/>
        <a:p>
          <a:r>
            <a:rPr lang="pt-BR" sz="1200" noProof="0" dirty="0" err="1" smtClean="0"/>
            <a:t>Att</a:t>
          </a:r>
          <a:r>
            <a:rPr lang="pt-BR" sz="1200" noProof="0" dirty="0" smtClean="0"/>
            <a:t> 4</a:t>
          </a:r>
          <a:endParaRPr lang="pt-BR" sz="1200" noProof="0" dirty="0"/>
        </a:p>
      </dgm:t>
    </dgm:pt>
    <dgm:pt modelId="{6F4B4FD9-07D3-FF4E-8559-46A189BC4C48}" type="parTrans" cxnId="{4EC77FCA-15E3-2547-91EB-9C84291F32C4}">
      <dgm:prSet/>
      <dgm:spPr/>
      <dgm:t>
        <a:bodyPr/>
        <a:lstStyle/>
        <a:p>
          <a:endParaRPr lang="pt-BR"/>
        </a:p>
      </dgm:t>
    </dgm:pt>
    <dgm:pt modelId="{DC38FD41-AEF5-2F40-81DB-863F93D21474}" type="sibTrans" cxnId="{4EC77FCA-15E3-2547-91EB-9C84291F32C4}">
      <dgm:prSet/>
      <dgm:spPr/>
      <dgm:t>
        <a:bodyPr/>
        <a:lstStyle/>
        <a:p>
          <a:endParaRPr lang="pt-BR"/>
        </a:p>
      </dgm:t>
    </dgm:pt>
    <dgm:pt modelId="{2B9C8DE0-5063-804E-BAD0-197FE71C1E63}" type="pres">
      <dgm:prSet presAssocID="{9798AAA5-E984-2042-B9B8-5A6F95DE1A59}" presName="cycle" presStyleCnt="0">
        <dgm:presLayoutVars>
          <dgm:chMax val="1"/>
          <dgm:dir/>
          <dgm:animLvl val="ctr"/>
          <dgm:resizeHandles val="exact"/>
        </dgm:presLayoutVars>
      </dgm:prSet>
      <dgm:spPr/>
      <dgm:t>
        <a:bodyPr/>
        <a:lstStyle/>
        <a:p>
          <a:endParaRPr lang="pt-BR"/>
        </a:p>
      </dgm:t>
    </dgm:pt>
    <dgm:pt modelId="{9AA67F47-4B76-CE4A-A9EE-96654296C1CE}" type="pres">
      <dgm:prSet presAssocID="{BFF64DE6-B85F-EE40-A4A7-89EF6D1A415A}" presName="centerShape" presStyleLbl="node0" presStyleIdx="0" presStyleCnt="1" custLinFactNeighborX="0" custLinFactNeighborY="-205"/>
      <dgm:spPr/>
      <dgm:t>
        <a:bodyPr/>
        <a:lstStyle/>
        <a:p>
          <a:endParaRPr lang="pt-BR"/>
        </a:p>
      </dgm:t>
    </dgm:pt>
    <dgm:pt modelId="{E8928A8B-5821-4A49-A408-263426519A85}" type="pres">
      <dgm:prSet presAssocID="{E163D563-F574-8446-B80D-622A45B0456B}" presName="parTrans" presStyleLbl="bgSibTrans2D1" presStyleIdx="0" presStyleCnt="4"/>
      <dgm:spPr/>
      <dgm:t>
        <a:bodyPr/>
        <a:lstStyle/>
        <a:p>
          <a:endParaRPr lang="pt-BR"/>
        </a:p>
      </dgm:t>
    </dgm:pt>
    <dgm:pt modelId="{5F56B53C-4FBB-7D42-A8C1-7849FC26F0E5}" type="pres">
      <dgm:prSet presAssocID="{D40C2D6A-DE12-DC43-AB40-C3946EAEE6B1}" presName="node" presStyleLbl="node1" presStyleIdx="0" presStyleCnt="4">
        <dgm:presLayoutVars>
          <dgm:bulletEnabled val="1"/>
        </dgm:presLayoutVars>
      </dgm:prSet>
      <dgm:spPr/>
      <dgm:t>
        <a:bodyPr/>
        <a:lstStyle/>
        <a:p>
          <a:endParaRPr lang="pt-BR"/>
        </a:p>
      </dgm:t>
    </dgm:pt>
    <dgm:pt modelId="{54AB1C15-64C7-1A44-AE54-2D4931779807}" type="pres">
      <dgm:prSet presAssocID="{AA2127EA-CE5F-B142-A037-04FC3C890A4F}" presName="parTrans" presStyleLbl="bgSibTrans2D1" presStyleIdx="1" presStyleCnt="4"/>
      <dgm:spPr/>
      <dgm:t>
        <a:bodyPr/>
        <a:lstStyle/>
        <a:p>
          <a:endParaRPr lang="pt-BR"/>
        </a:p>
      </dgm:t>
    </dgm:pt>
    <dgm:pt modelId="{1ABB6638-8B32-7A4F-A774-B846B5CF4D83}" type="pres">
      <dgm:prSet presAssocID="{28C0FB8D-FBD4-5845-A77A-5C9C1179C544}" presName="node" presStyleLbl="node1" presStyleIdx="1" presStyleCnt="4">
        <dgm:presLayoutVars>
          <dgm:bulletEnabled val="1"/>
        </dgm:presLayoutVars>
      </dgm:prSet>
      <dgm:spPr/>
      <dgm:t>
        <a:bodyPr/>
        <a:lstStyle/>
        <a:p>
          <a:endParaRPr lang="pt-BR"/>
        </a:p>
      </dgm:t>
    </dgm:pt>
    <dgm:pt modelId="{146D8D82-2252-D541-9685-CE1245332840}" type="pres">
      <dgm:prSet presAssocID="{EFCC0A5C-7A7D-2C46-810C-2D34DD35565D}" presName="parTrans" presStyleLbl="bgSibTrans2D1" presStyleIdx="2" presStyleCnt="4"/>
      <dgm:spPr/>
      <dgm:t>
        <a:bodyPr/>
        <a:lstStyle/>
        <a:p>
          <a:endParaRPr lang="pt-BR"/>
        </a:p>
      </dgm:t>
    </dgm:pt>
    <dgm:pt modelId="{AF10439B-1EBD-CC48-A95E-A722F9DDA63D}" type="pres">
      <dgm:prSet presAssocID="{436750A7-51C6-D54E-807A-FDE935894078}" presName="node" presStyleLbl="node1" presStyleIdx="2" presStyleCnt="4">
        <dgm:presLayoutVars>
          <dgm:bulletEnabled val="1"/>
        </dgm:presLayoutVars>
      </dgm:prSet>
      <dgm:spPr/>
      <dgm:t>
        <a:bodyPr/>
        <a:lstStyle/>
        <a:p>
          <a:endParaRPr lang="en-US"/>
        </a:p>
      </dgm:t>
    </dgm:pt>
    <dgm:pt modelId="{4CCF6544-9989-7446-91E8-B88877BA1A8E}" type="pres">
      <dgm:prSet presAssocID="{6F4B4FD9-07D3-FF4E-8559-46A189BC4C48}" presName="parTrans" presStyleLbl="bgSibTrans2D1" presStyleIdx="3" presStyleCnt="4"/>
      <dgm:spPr/>
      <dgm:t>
        <a:bodyPr/>
        <a:lstStyle/>
        <a:p>
          <a:endParaRPr lang="pt-BR"/>
        </a:p>
      </dgm:t>
    </dgm:pt>
    <dgm:pt modelId="{5A128433-0950-2149-868B-F6290067549A}" type="pres">
      <dgm:prSet presAssocID="{EC2B4319-1D0E-844F-A4C7-72A61FB498E5}" presName="node" presStyleLbl="node1" presStyleIdx="3" presStyleCnt="4">
        <dgm:presLayoutVars>
          <dgm:bulletEnabled val="1"/>
        </dgm:presLayoutVars>
      </dgm:prSet>
      <dgm:spPr/>
      <dgm:t>
        <a:bodyPr/>
        <a:lstStyle/>
        <a:p>
          <a:endParaRPr lang="pt-BR"/>
        </a:p>
      </dgm:t>
    </dgm:pt>
  </dgm:ptLst>
  <dgm:cxnLst>
    <dgm:cxn modelId="{CE355073-C664-AF47-BBED-ED91E7329184}" type="presOf" srcId="{E163D563-F574-8446-B80D-622A45B0456B}" destId="{E8928A8B-5821-4A49-A408-263426519A85}" srcOrd="0" destOrd="0" presId="urn:microsoft.com/office/officeart/2005/8/layout/radial4"/>
    <dgm:cxn modelId="{DB28FA91-B1A8-9D47-9E0A-6519DA27CFF0}" type="presOf" srcId="{BFF64DE6-B85F-EE40-A4A7-89EF6D1A415A}" destId="{9AA67F47-4B76-CE4A-A9EE-96654296C1CE}" srcOrd="0" destOrd="0" presId="urn:microsoft.com/office/officeart/2005/8/layout/radial4"/>
    <dgm:cxn modelId="{0CFEBA8B-84CF-8841-8818-1E23E6DCE029}" srcId="{9798AAA5-E984-2042-B9B8-5A6F95DE1A59}" destId="{BFF64DE6-B85F-EE40-A4A7-89EF6D1A415A}" srcOrd="0" destOrd="0" parTransId="{CBB804A7-D703-7640-853D-B827B929D19A}" sibTransId="{C9295213-B825-9146-A7C3-F4B8610585C3}"/>
    <dgm:cxn modelId="{05C61427-EFA1-034F-8351-A7D49C0D1E31}" type="presOf" srcId="{6F4B4FD9-07D3-FF4E-8559-46A189BC4C48}" destId="{4CCF6544-9989-7446-91E8-B88877BA1A8E}" srcOrd="0" destOrd="0" presId="urn:microsoft.com/office/officeart/2005/8/layout/radial4"/>
    <dgm:cxn modelId="{9C86254D-6F38-5343-B69E-2192684BA88D}" srcId="{BFF64DE6-B85F-EE40-A4A7-89EF6D1A415A}" destId="{436750A7-51C6-D54E-807A-FDE935894078}" srcOrd="2" destOrd="0" parTransId="{EFCC0A5C-7A7D-2C46-810C-2D34DD35565D}" sibTransId="{69EF2843-E06A-B54C-9148-CC6B4B8A4A72}"/>
    <dgm:cxn modelId="{AB282233-E4CA-D14F-B07C-0F90DCE05628}" type="presOf" srcId="{EC2B4319-1D0E-844F-A4C7-72A61FB498E5}" destId="{5A128433-0950-2149-868B-F6290067549A}" srcOrd="0" destOrd="0" presId="urn:microsoft.com/office/officeart/2005/8/layout/radial4"/>
    <dgm:cxn modelId="{D749F204-191B-2E43-8A18-D12C19CC2916}" type="presOf" srcId="{28C0FB8D-FBD4-5845-A77A-5C9C1179C544}" destId="{1ABB6638-8B32-7A4F-A774-B846B5CF4D83}" srcOrd="0" destOrd="0" presId="urn:microsoft.com/office/officeart/2005/8/layout/radial4"/>
    <dgm:cxn modelId="{C62BE215-4FDA-EB49-BD8A-CBE112E90032}" srcId="{BFF64DE6-B85F-EE40-A4A7-89EF6D1A415A}" destId="{28C0FB8D-FBD4-5845-A77A-5C9C1179C544}" srcOrd="1" destOrd="0" parTransId="{AA2127EA-CE5F-B142-A037-04FC3C890A4F}" sibTransId="{05943E68-1A6D-0741-BA76-F82948B6E8EC}"/>
    <dgm:cxn modelId="{2B08F610-C773-2B47-A301-5585878F1B70}" type="presOf" srcId="{AA2127EA-CE5F-B142-A037-04FC3C890A4F}" destId="{54AB1C15-64C7-1A44-AE54-2D4931779807}" srcOrd="0" destOrd="0" presId="urn:microsoft.com/office/officeart/2005/8/layout/radial4"/>
    <dgm:cxn modelId="{B8CFEE78-B161-0542-8987-8FA7FDBEBA63}" type="presOf" srcId="{D40C2D6A-DE12-DC43-AB40-C3946EAEE6B1}" destId="{5F56B53C-4FBB-7D42-A8C1-7849FC26F0E5}" srcOrd="0" destOrd="0" presId="urn:microsoft.com/office/officeart/2005/8/layout/radial4"/>
    <dgm:cxn modelId="{47F8D716-60E3-BA49-A99A-2183C724459B}" type="presOf" srcId="{9798AAA5-E984-2042-B9B8-5A6F95DE1A59}" destId="{2B9C8DE0-5063-804E-BAD0-197FE71C1E63}" srcOrd="0" destOrd="0" presId="urn:microsoft.com/office/officeart/2005/8/layout/radial4"/>
    <dgm:cxn modelId="{4EC77FCA-15E3-2547-91EB-9C84291F32C4}" srcId="{BFF64DE6-B85F-EE40-A4A7-89EF6D1A415A}" destId="{EC2B4319-1D0E-844F-A4C7-72A61FB498E5}" srcOrd="3" destOrd="0" parTransId="{6F4B4FD9-07D3-FF4E-8559-46A189BC4C48}" sibTransId="{DC38FD41-AEF5-2F40-81DB-863F93D21474}"/>
    <dgm:cxn modelId="{ED31E75C-1A76-FE47-A41C-AB4AAF907CE4}" srcId="{BFF64DE6-B85F-EE40-A4A7-89EF6D1A415A}" destId="{D40C2D6A-DE12-DC43-AB40-C3946EAEE6B1}" srcOrd="0" destOrd="0" parTransId="{E163D563-F574-8446-B80D-622A45B0456B}" sibTransId="{5C15FC7D-CF10-204E-91FA-2568FC8773C1}"/>
    <dgm:cxn modelId="{C6EC2556-0B52-3546-AB8F-039D1C02C4D8}" type="presOf" srcId="{436750A7-51C6-D54E-807A-FDE935894078}" destId="{AF10439B-1EBD-CC48-A95E-A722F9DDA63D}" srcOrd="0" destOrd="0" presId="urn:microsoft.com/office/officeart/2005/8/layout/radial4"/>
    <dgm:cxn modelId="{C949B7CD-BF08-F148-B41C-9F5D03F60FBD}" type="presOf" srcId="{EFCC0A5C-7A7D-2C46-810C-2D34DD35565D}" destId="{146D8D82-2252-D541-9685-CE1245332840}" srcOrd="0" destOrd="0" presId="urn:microsoft.com/office/officeart/2005/8/layout/radial4"/>
    <dgm:cxn modelId="{28D6C460-1397-1C44-AE30-0F7F905ABC9B}" type="presParOf" srcId="{2B9C8DE0-5063-804E-BAD0-197FE71C1E63}" destId="{9AA67F47-4B76-CE4A-A9EE-96654296C1CE}" srcOrd="0" destOrd="0" presId="urn:microsoft.com/office/officeart/2005/8/layout/radial4"/>
    <dgm:cxn modelId="{B9BF08B0-12BA-2F4B-A826-89FBC37639E1}" type="presParOf" srcId="{2B9C8DE0-5063-804E-BAD0-197FE71C1E63}" destId="{E8928A8B-5821-4A49-A408-263426519A85}" srcOrd="1" destOrd="0" presId="urn:microsoft.com/office/officeart/2005/8/layout/radial4"/>
    <dgm:cxn modelId="{B7E171E1-B592-0F4F-AD25-AF083102DDB0}" type="presParOf" srcId="{2B9C8DE0-5063-804E-BAD0-197FE71C1E63}" destId="{5F56B53C-4FBB-7D42-A8C1-7849FC26F0E5}" srcOrd="2" destOrd="0" presId="urn:microsoft.com/office/officeart/2005/8/layout/radial4"/>
    <dgm:cxn modelId="{205CAD3E-4C19-FF4D-A333-1CAE537AC656}" type="presParOf" srcId="{2B9C8DE0-5063-804E-BAD0-197FE71C1E63}" destId="{54AB1C15-64C7-1A44-AE54-2D4931779807}" srcOrd="3" destOrd="0" presId="urn:microsoft.com/office/officeart/2005/8/layout/radial4"/>
    <dgm:cxn modelId="{598148B4-0F0A-D747-A96C-45765F19187F}" type="presParOf" srcId="{2B9C8DE0-5063-804E-BAD0-197FE71C1E63}" destId="{1ABB6638-8B32-7A4F-A774-B846B5CF4D83}" srcOrd="4" destOrd="0" presId="urn:microsoft.com/office/officeart/2005/8/layout/radial4"/>
    <dgm:cxn modelId="{1105B559-59D9-4D47-8355-97A3AC149358}" type="presParOf" srcId="{2B9C8DE0-5063-804E-BAD0-197FE71C1E63}" destId="{146D8D82-2252-D541-9685-CE1245332840}" srcOrd="5" destOrd="0" presId="urn:microsoft.com/office/officeart/2005/8/layout/radial4"/>
    <dgm:cxn modelId="{90C86C24-A0B3-DF4D-BF93-E330BA8F2886}" type="presParOf" srcId="{2B9C8DE0-5063-804E-BAD0-197FE71C1E63}" destId="{AF10439B-1EBD-CC48-A95E-A722F9DDA63D}" srcOrd="6" destOrd="0" presId="urn:microsoft.com/office/officeart/2005/8/layout/radial4"/>
    <dgm:cxn modelId="{81172995-52F0-0443-8C05-7299471DF541}" type="presParOf" srcId="{2B9C8DE0-5063-804E-BAD0-197FE71C1E63}" destId="{4CCF6544-9989-7446-91E8-B88877BA1A8E}" srcOrd="7" destOrd="0" presId="urn:microsoft.com/office/officeart/2005/8/layout/radial4"/>
    <dgm:cxn modelId="{4F5E8793-D609-C345-B2C5-6DE91D34B4B9}" type="presParOf" srcId="{2B9C8DE0-5063-804E-BAD0-197FE71C1E63}" destId="{5A128433-0950-2149-868B-F6290067549A}" srcOrd="8" destOrd="0" presId="urn:microsoft.com/office/officeart/2005/8/layout/radial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10C03B-2427-EC4F-898B-949208C17594}" type="doc">
      <dgm:prSet loTypeId="urn:microsoft.com/office/officeart/2005/8/layout/equation2" loCatId="" qsTypeId="urn:microsoft.com/office/officeart/2005/8/quickstyle/simple5" qsCatId="simple" csTypeId="urn:microsoft.com/office/officeart/2005/8/colors/accent1_2" csCatId="accent1" phldr="1"/>
      <dgm:spPr/>
    </dgm:pt>
    <dgm:pt modelId="{CF6214FB-388F-964D-98AB-E7BC55531226}">
      <dgm:prSet phldrT="[Text]" custT="1"/>
      <dgm:spPr/>
      <dgm:t>
        <a:bodyPr/>
        <a:lstStyle/>
        <a:p>
          <a:r>
            <a:rPr lang="pt-BR" sz="1800" dirty="0" smtClean="0"/>
            <a:t>Programador</a:t>
          </a:r>
          <a:endParaRPr lang="pt-BR" sz="1800" dirty="0"/>
        </a:p>
      </dgm:t>
    </dgm:pt>
    <dgm:pt modelId="{9629282C-4AD4-7841-82E0-FF00DCCD8205}" type="parTrans" cxnId="{8AEB073F-2D43-A944-90E9-E710388531EE}">
      <dgm:prSet/>
      <dgm:spPr/>
      <dgm:t>
        <a:bodyPr/>
        <a:lstStyle/>
        <a:p>
          <a:endParaRPr lang="pt-BR"/>
        </a:p>
      </dgm:t>
    </dgm:pt>
    <dgm:pt modelId="{139A835E-0B6E-2343-B204-5F8D34E4974E}" type="sibTrans" cxnId="{8AEB073F-2D43-A944-90E9-E710388531EE}">
      <dgm:prSet/>
      <dgm:spPr/>
      <dgm:t>
        <a:bodyPr/>
        <a:lstStyle/>
        <a:p>
          <a:endParaRPr lang="pt-BR"/>
        </a:p>
      </dgm:t>
    </dgm:pt>
    <dgm:pt modelId="{976FBA64-581B-6C4C-A19A-4876156C2263}">
      <dgm:prSet phldrT="[Text]" custT="1"/>
      <dgm:spPr/>
      <dgm:t>
        <a:bodyPr/>
        <a:lstStyle/>
        <a:p>
          <a:r>
            <a:rPr lang="pt-BR" sz="5400" dirty="0" smtClean="0"/>
            <a:t>GD</a:t>
          </a:r>
          <a:endParaRPr lang="pt-BR" sz="5400" dirty="0"/>
        </a:p>
      </dgm:t>
    </dgm:pt>
    <dgm:pt modelId="{0B1B5E84-AF37-974A-8FF1-A1E920B09C69}" type="parTrans" cxnId="{01D66E9B-C660-C84A-8F7B-D3530685EEB6}">
      <dgm:prSet/>
      <dgm:spPr/>
      <dgm:t>
        <a:bodyPr/>
        <a:lstStyle/>
        <a:p>
          <a:endParaRPr lang="pt-BR"/>
        </a:p>
      </dgm:t>
    </dgm:pt>
    <dgm:pt modelId="{8739CCD0-4624-444A-B1A1-DE3D12AB1E9D}" type="sibTrans" cxnId="{01D66E9B-C660-C84A-8F7B-D3530685EEB6}">
      <dgm:prSet/>
      <dgm:spPr/>
      <dgm:t>
        <a:bodyPr/>
        <a:lstStyle/>
        <a:p>
          <a:endParaRPr lang="pt-BR"/>
        </a:p>
      </dgm:t>
    </dgm:pt>
    <dgm:pt modelId="{F3759F74-6C5F-714D-95B2-3B2D76CBD8D4}">
      <dgm:prSet phldrT="[Text]" custT="1"/>
      <dgm:spPr/>
      <dgm:t>
        <a:bodyPr/>
        <a:lstStyle/>
        <a:p>
          <a:r>
            <a:rPr lang="pt-BR" sz="3600" dirty="0" smtClean="0"/>
            <a:t>Balanceamento</a:t>
          </a:r>
          <a:endParaRPr lang="pt-BR" sz="3200" dirty="0"/>
        </a:p>
      </dgm:t>
    </dgm:pt>
    <dgm:pt modelId="{B386BBAB-4D1A-4540-A335-381C00E0F09C}" type="parTrans" cxnId="{8BA5D630-63BE-1B41-BD68-7AA27CAB094D}">
      <dgm:prSet/>
      <dgm:spPr/>
      <dgm:t>
        <a:bodyPr/>
        <a:lstStyle/>
        <a:p>
          <a:endParaRPr lang="pt-BR"/>
        </a:p>
      </dgm:t>
    </dgm:pt>
    <dgm:pt modelId="{51ADCFA1-875A-4A4E-8543-AD3FE247B4E1}" type="sibTrans" cxnId="{8BA5D630-63BE-1B41-BD68-7AA27CAB094D}">
      <dgm:prSet/>
      <dgm:spPr/>
      <dgm:t>
        <a:bodyPr/>
        <a:lstStyle/>
        <a:p>
          <a:endParaRPr lang="pt-BR"/>
        </a:p>
      </dgm:t>
    </dgm:pt>
    <dgm:pt modelId="{FFD3F13E-BD90-094B-A40E-9B3A2B8C7F3C}" type="pres">
      <dgm:prSet presAssocID="{4910C03B-2427-EC4F-898B-949208C17594}" presName="Name0" presStyleCnt="0">
        <dgm:presLayoutVars>
          <dgm:dir/>
          <dgm:resizeHandles val="exact"/>
        </dgm:presLayoutVars>
      </dgm:prSet>
      <dgm:spPr/>
    </dgm:pt>
    <dgm:pt modelId="{0AE2EEC1-143D-F74D-8584-7FEE81F934CE}" type="pres">
      <dgm:prSet presAssocID="{4910C03B-2427-EC4F-898B-949208C17594}" presName="vNodes" presStyleCnt="0"/>
      <dgm:spPr/>
    </dgm:pt>
    <dgm:pt modelId="{98E56718-B374-ED4B-9F4A-4A8B7A3F06D9}" type="pres">
      <dgm:prSet presAssocID="{CF6214FB-388F-964D-98AB-E7BC55531226}" presName="node" presStyleLbl="node1" presStyleIdx="0" presStyleCnt="3">
        <dgm:presLayoutVars>
          <dgm:bulletEnabled val="1"/>
        </dgm:presLayoutVars>
      </dgm:prSet>
      <dgm:spPr/>
      <dgm:t>
        <a:bodyPr/>
        <a:lstStyle/>
        <a:p>
          <a:endParaRPr lang="pt-BR"/>
        </a:p>
      </dgm:t>
    </dgm:pt>
    <dgm:pt modelId="{F7669587-0E98-0542-A4C7-DF57AD5F0F86}" type="pres">
      <dgm:prSet presAssocID="{139A835E-0B6E-2343-B204-5F8D34E4974E}" presName="spacerT" presStyleCnt="0"/>
      <dgm:spPr/>
    </dgm:pt>
    <dgm:pt modelId="{A88A09C9-B083-D345-A6D9-366433C65906}" type="pres">
      <dgm:prSet presAssocID="{139A835E-0B6E-2343-B204-5F8D34E4974E}" presName="sibTrans" presStyleLbl="sibTrans2D1" presStyleIdx="0" presStyleCnt="2"/>
      <dgm:spPr/>
      <dgm:t>
        <a:bodyPr/>
        <a:lstStyle/>
        <a:p>
          <a:endParaRPr lang="pt-BR"/>
        </a:p>
      </dgm:t>
    </dgm:pt>
    <dgm:pt modelId="{E787353F-8B78-1B43-BF75-AB59BA218349}" type="pres">
      <dgm:prSet presAssocID="{139A835E-0B6E-2343-B204-5F8D34E4974E}" presName="spacerB" presStyleCnt="0"/>
      <dgm:spPr/>
    </dgm:pt>
    <dgm:pt modelId="{33ED1AB0-1466-2343-8F89-7B1AA086217C}" type="pres">
      <dgm:prSet presAssocID="{976FBA64-581B-6C4C-A19A-4876156C2263}" presName="node" presStyleLbl="node1" presStyleIdx="1" presStyleCnt="3">
        <dgm:presLayoutVars>
          <dgm:bulletEnabled val="1"/>
        </dgm:presLayoutVars>
      </dgm:prSet>
      <dgm:spPr/>
      <dgm:t>
        <a:bodyPr/>
        <a:lstStyle/>
        <a:p>
          <a:endParaRPr lang="pt-BR"/>
        </a:p>
      </dgm:t>
    </dgm:pt>
    <dgm:pt modelId="{F01B0BE1-32E1-7B46-84E2-B45C2D52BCB5}" type="pres">
      <dgm:prSet presAssocID="{4910C03B-2427-EC4F-898B-949208C17594}" presName="sibTransLast" presStyleLbl="sibTrans2D1" presStyleIdx="1" presStyleCnt="2"/>
      <dgm:spPr/>
      <dgm:t>
        <a:bodyPr/>
        <a:lstStyle/>
        <a:p>
          <a:endParaRPr lang="pt-BR"/>
        </a:p>
      </dgm:t>
    </dgm:pt>
    <dgm:pt modelId="{8B0729C4-4D8A-0744-B030-E706DF7A12D7}" type="pres">
      <dgm:prSet presAssocID="{4910C03B-2427-EC4F-898B-949208C17594}" presName="connectorText" presStyleLbl="sibTrans2D1" presStyleIdx="1" presStyleCnt="2"/>
      <dgm:spPr/>
      <dgm:t>
        <a:bodyPr/>
        <a:lstStyle/>
        <a:p>
          <a:endParaRPr lang="pt-BR"/>
        </a:p>
      </dgm:t>
    </dgm:pt>
    <dgm:pt modelId="{52178F2F-8AEF-FC4C-AADD-3879E94127BC}" type="pres">
      <dgm:prSet presAssocID="{4910C03B-2427-EC4F-898B-949208C17594}" presName="lastNode" presStyleLbl="node1" presStyleIdx="2" presStyleCnt="3" custScaleX="122620" custScaleY="115905">
        <dgm:presLayoutVars>
          <dgm:bulletEnabled val="1"/>
        </dgm:presLayoutVars>
      </dgm:prSet>
      <dgm:spPr/>
      <dgm:t>
        <a:bodyPr/>
        <a:lstStyle/>
        <a:p>
          <a:endParaRPr lang="pt-BR"/>
        </a:p>
      </dgm:t>
    </dgm:pt>
  </dgm:ptLst>
  <dgm:cxnLst>
    <dgm:cxn modelId="{69ECB0FA-D81D-8F41-9405-A33A116E5ECB}" type="presOf" srcId="{976FBA64-581B-6C4C-A19A-4876156C2263}" destId="{33ED1AB0-1466-2343-8F89-7B1AA086217C}" srcOrd="0" destOrd="0" presId="urn:microsoft.com/office/officeart/2005/8/layout/equation2"/>
    <dgm:cxn modelId="{95A7D911-8D26-BD41-B98B-3FAFA5C3A0AB}" type="presOf" srcId="{CF6214FB-388F-964D-98AB-E7BC55531226}" destId="{98E56718-B374-ED4B-9F4A-4A8B7A3F06D9}" srcOrd="0" destOrd="0" presId="urn:microsoft.com/office/officeart/2005/8/layout/equation2"/>
    <dgm:cxn modelId="{5F90F171-C93E-DD4D-A271-1027A0CBD93E}" type="presOf" srcId="{4910C03B-2427-EC4F-898B-949208C17594}" destId="{FFD3F13E-BD90-094B-A40E-9B3A2B8C7F3C}" srcOrd="0" destOrd="0" presId="urn:microsoft.com/office/officeart/2005/8/layout/equation2"/>
    <dgm:cxn modelId="{01D66E9B-C660-C84A-8F7B-D3530685EEB6}" srcId="{4910C03B-2427-EC4F-898B-949208C17594}" destId="{976FBA64-581B-6C4C-A19A-4876156C2263}" srcOrd="1" destOrd="0" parTransId="{0B1B5E84-AF37-974A-8FF1-A1E920B09C69}" sibTransId="{8739CCD0-4624-444A-B1A1-DE3D12AB1E9D}"/>
    <dgm:cxn modelId="{8AEB073F-2D43-A944-90E9-E710388531EE}" srcId="{4910C03B-2427-EC4F-898B-949208C17594}" destId="{CF6214FB-388F-964D-98AB-E7BC55531226}" srcOrd="0" destOrd="0" parTransId="{9629282C-4AD4-7841-82E0-FF00DCCD8205}" sibTransId="{139A835E-0B6E-2343-B204-5F8D34E4974E}"/>
    <dgm:cxn modelId="{CDA55508-BBBD-F549-8C82-7E6F5AEB3893}" type="presOf" srcId="{F3759F74-6C5F-714D-95B2-3B2D76CBD8D4}" destId="{52178F2F-8AEF-FC4C-AADD-3879E94127BC}" srcOrd="0" destOrd="0" presId="urn:microsoft.com/office/officeart/2005/8/layout/equation2"/>
    <dgm:cxn modelId="{ED110D9E-488E-6242-90B2-1CDF40400DD5}" type="presOf" srcId="{139A835E-0B6E-2343-B204-5F8D34E4974E}" destId="{A88A09C9-B083-D345-A6D9-366433C65906}" srcOrd="0" destOrd="0" presId="urn:microsoft.com/office/officeart/2005/8/layout/equation2"/>
    <dgm:cxn modelId="{8BA5D630-63BE-1B41-BD68-7AA27CAB094D}" srcId="{4910C03B-2427-EC4F-898B-949208C17594}" destId="{F3759F74-6C5F-714D-95B2-3B2D76CBD8D4}" srcOrd="2" destOrd="0" parTransId="{B386BBAB-4D1A-4540-A335-381C00E0F09C}" sibTransId="{51ADCFA1-875A-4A4E-8543-AD3FE247B4E1}"/>
    <dgm:cxn modelId="{83BC5315-06B6-824D-8122-E6578E2EDBBF}" type="presOf" srcId="{8739CCD0-4624-444A-B1A1-DE3D12AB1E9D}" destId="{F01B0BE1-32E1-7B46-84E2-B45C2D52BCB5}" srcOrd="0" destOrd="0" presId="urn:microsoft.com/office/officeart/2005/8/layout/equation2"/>
    <dgm:cxn modelId="{999F421E-712E-8941-9E0F-094026CA42CA}" type="presOf" srcId="{8739CCD0-4624-444A-B1A1-DE3D12AB1E9D}" destId="{8B0729C4-4D8A-0744-B030-E706DF7A12D7}" srcOrd="1" destOrd="0" presId="urn:microsoft.com/office/officeart/2005/8/layout/equation2"/>
    <dgm:cxn modelId="{1E66295F-9DD9-014F-920B-2FDED50499E5}" type="presParOf" srcId="{FFD3F13E-BD90-094B-A40E-9B3A2B8C7F3C}" destId="{0AE2EEC1-143D-F74D-8584-7FEE81F934CE}" srcOrd="0" destOrd="0" presId="urn:microsoft.com/office/officeart/2005/8/layout/equation2"/>
    <dgm:cxn modelId="{8E7FA0BD-A732-B749-9572-5E3D06D86224}" type="presParOf" srcId="{0AE2EEC1-143D-F74D-8584-7FEE81F934CE}" destId="{98E56718-B374-ED4B-9F4A-4A8B7A3F06D9}" srcOrd="0" destOrd="0" presId="urn:microsoft.com/office/officeart/2005/8/layout/equation2"/>
    <dgm:cxn modelId="{872711B2-5995-CA49-8EB5-79D2C58899AF}" type="presParOf" srcId="{0AE2EEC1-143D-F74D-8584-7FEE81F934CE}" destId="{F7669587-0E98-0542-A4C7-DF57AD5F0F86}" srcOrd="1" destOrd="0" presId="urn:microsoft.com/office/officeart/2005/8/layout/equation2"/>
    <dgm:cxn modelId="{5D1F0DFE-6FD9-BB43-BF48-C18393E66A99}" type="presParOf" srcId="{0AE2EEC1-143D-F74D-8584-7FEE81F934CE}" destId="{A88A09C9-B083-D345-A6D9-366433C65906}" srcOrd="2" destOrd="0" presId="urn:microsoft.com/office/officeart/2005/8/layout/equation2"/>
    <dgm:cxn modelId="{C16F3C49-099A-A745-B64E-45F32F859630}" type="presParOf" srcId="{0AE2EEC1-143D-F74D-8584-7FEE81F934CE}" destId="{E787353F-8B78-1B43-BF75-AB59BA218349}" srcOrd="3" destOrd="0" presId="urn:microsoft.com/office/officeart/2005/8/layout/equation2"/>
    <dgm:cxn modelId="{BD675AD4-8FC7-C44C-9580-BBA231385662}" type="presParOf" srcId="{0AE2EEC1-143D-F74D-8584-7FEE81F934CE}" destId="{33ED1AB0-1466-2343-8F89-7B1AA086217C}" srcOrd="4" destOrd="0" presId="urn:microsoft.com/office/officeart/2005/8/layout/equation2"/>
    <dgm:cxn modelId="{173C3A85-FFA0-8644-8865-6E7C1997C41C}" type="presParOf" srcId="{FFD3F13E-BD90-094B-A40E-9B3A2B8C7F3C}" destId="{F01B0BE1-32E1-7B46-84E2-B45C2D52BCB5}" srcOrd="1" destOrd="0" presId="urn:microsoft.com/office/officeart/2005/8/layout/equation2"/>
    <dgm:cxn modelId="{F07C5088-A3B3-3D4C-BF0F-E733E74EB1F5}" type="presParOf" srcId="{F01B0BE1-32E1-7B46-84E2-B45C2D52BCB5}" destId="{8B0729C4-4D8A-0744-B030-E706DF7A12D7}" srcOrd="0" destOrd="0" presId="urn:microsoft.com/office/officeart/2005/8/layout/equation2"/>
    <dgm:cxn modelId="{69637ADD-9011-B042-B5CD-34D21C037DAF}" type="presParOf" srcId="{FFD3F13E-BD90-094B-A40E-9B3A2B8C7F3C}" destId="{52178F2F-8AEF-FC4C-AADD-3879E94127B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729C55-5069-D341-914A-4A3AD5CC98F0}"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pt-BR"/>
        </a:p>
      </dgm:t>
    </dgm:pt>
    <dgm:pt modelId="{33B13B0D-612A-8D46-A9C2-C6A5ED56A32A}">
      <dgm:prSet phldrT="[Text]"/>
      <dgm:spPr/>
      <dgm:t>
        <a:bodyPr/>
        <a:lstStyle/>
        <a:p>
          <a:r>
            <a:rPr lang="pt-BR" dirty="0" smtClean="0"/>
            <a:t>Problemas na comunicação</a:t>
          </a:r>
          <a:endParaRPr lang="pt-BR" dirty="0"/>
        </a:p>
      </dgm:t>
    </dgm:pt>
    <dgm:pt modelId="{C4FC45C0-9137-4549-944C-65466D111819}" type="parTrans" cxnId="{0D33F6CF-0C83-3A46-B638-9AC2E4878B83}">
      <dgm:prSet/>
      <dgm:spPr/>
      <dgm:t>
        <a:bodyPr/>
        <a:lstStyle/>
        <a:p>
          <a:endParaRPr lang="pt-BR"/>
        </a:p>
      </dgm:t>
    </dgm:pt>
    <dgm:pt modelId="{78C67389-B7E1-D345-8963-899562D0F585}" type="sibTrans" cxnId="{0D33F6CF-0C83-3A46-B638-9AC2E4878B83}">
      <dgm:prSet/>
      <dgm:spPr/>
      <dgm:t>
        <a:bodyPr/>
        <a:lstStyle/>
        <a:p>
          <a:endParaRPr lang="pt-BR"/>
        </a:p>
      </dgm:t>
    </dgm:pt>
    <dgm:pt modelId="{08DDDF35-D78F-5246-88EE-0AFD8EA5AFF2}">
      <dgm:prSet phldrT="[Text]"/>
      <dgm:spPr/>
      <dgm:t>
        <a:bodyPr/>
        <a:lstStyle/>
        <a:p>
          <a:r>
            <a:rPr lang="pt-BR" dirty="0" smtClean="0"/>
            <a:t>Falta de tempo do programador</a:t>
          </a:r>
          <a:endParaRPr lang="pt-BR" dirty="0"/>
        </a:p>
      </dgm:t>
    </dgm:pt>
    <dgm:pt modelId="{58BA337F-D471-0E4B-9B45-05F55E237635}" type="parTrans" cxnId="{3C1EE2BA-D083-CE45-9B90-5D33B36611F6}">
      <dgm:prSet/>
      <dgm:spPr/>
      <dgm:t>
        <a:bodyPr/>
        <a:lstStyle/>
        <a:p>
          <a:endParaRPr lang="pt-BR"/>
        </a:p>
      </dgm:t>
    </dgm:pt>
    <dgm:pt modelId="{1CFB6A7D-5444-3145-AA3A-54B718CA1F33}" type="sibTrans" cxnId="{3C1EE2BA-D083-CE45-9B90-5D33B36611F6}">
      <dgm:prSet/>
      <dgm:spPr/>
      <dgm:t>
        <a:bodyPr/>
        <a:lstStyle/>
        <a:p>
          <a:endParaRPr lang="pt-BR"/>
        </a:p>
      </dgm:t>
    </dgm:pt>
    <dgm:pt modelId="{69489C1E-46BF-8942-9862-82AFB08E16FB}">
      <dgm:prSet phldrT="[Text]"/>
      <dgm:spPr/>
      <dgm:t>
        <a:bodyPr/>
        <a:lstStyle/>
        <a:p>
          <a:r>
            <a:rPr lang="pt-BR" dirty="0" smtClean="0"/>
            <a:t>Interrupção no processo de balanceamento</a:t>
          </a:r>
          <a:endParaRPr lang="pt-BR" dirty="0"/>
        </a:p>
      </dgm:t>
    </dgm:pt>
    <dgm:pt modelId="{CD923A71-FE48-7A43-BEEA-29D299FB9D90}" type="parTrans" cxnId="{F7F27879-9777-EF4C-9CF9-55A7EF61243A}">
      <dgm:prSet/>
      <dgm:spPr/>
      <dgm:t>
        <a:bodyPr/>
        <a:lstStyle/>
        <a:p>
          <a:endParaRPr lang="pt-BR"/>
        </a:p>
      </dgm:t>
    </dgm:pt>
    <dgm:pt modelId="{E7113229-5E4D-D941-BB5E-C16CA5E249D8}" type="sibTrans" cxnId="{F7F27879-9777-EF4C-9CF9-55A7EF61243A}">
      <dgm:prSet/>
      <dgm:spPr/>
      <dgm:t>
        <a:bodyPr/>
        <a:lstStyle/>
        <a:p>
          <a:endParaRPr lang="pt-BR"/>
        </a:p>
      </dgm:t>
    </dgm:pt>
    <dgm:pt modelId="{740A8199-9710-E747-80E2-30295D5672C2}">
      <dgm:prSet phldrT="[Text]"/>
      <dgm:spPr/>
      <dgm:t>
        <a:bodyPr/>
        <a:lstStyle/>
        <a:p>
          <a:r>
            <a:rPr lang="pt-BR" dirty="0" smtClean="0"/>
            <a:t>Limitação na possibilidade de experimentação</a:t>
          </a:r>
          <a:endParaRPr lang="pt-BR" dirty="0"/>
        </a:p>
      </dgm:t>
    </dgm:pt>
    <dgm:pt modelId="{16AD5350-9156-4744-9092-FB8ADB6BE7EE}" type="parTrans" cxnId="{5D55FF5B-839F-9944-B6EF-669A5877CF1A}">
      <dgm:prSet/>
      <dgm:spPr/>
      <dgm:t>
        <a:bodyPr/>
        <a:lstStyle/>
        <a:p>
          <a:endParaRPr lang="pt-BR"/>
        </a:p>
      </dgm:t>
    </dgm:pt>
    <dgm:pt modelId="{A73A8D07-1E00-C34C-AEAB-A57073325385}" type="sibTrans" cxnId="{5D55FF5B-839F-9944-B6EF-669A5877CF1A}">
      <dgm:prSet/>
      <dgm:spPr/>
      <dgm:t>
        <a:bodyPr/>
        <a:lstStyle/>
        <a:p>
          <a:endParaRPr lang="pt-BR"/>
        </a:p>
      </dgm:t>
    </dgm:pt>
    <dgm:pt modelId="{A9D7EAE2-A173-4941-A384-8828DA85ED21}">
      <dgm:prSet phldrT="[Text]"/>
      <dgm:spPr/>
      <dgm:t>
        <a:bodyPr/>
        <a:lstStyle/>
        <a:p>
          <a:r>
            <a:rPr lang="pt-BR" dirty="0" smtClean="0"/>
            <a:t>Localização geográfica da equipe</a:t>
          </a:r>
          <a:endParaRPr lang="pt-BR" dirty="0"/>
        </a:p>
      </dgm:t>
    </dgm:pt>
    <dgm:pt modelId="{55DDB4FA-6330-8846-BA45-C4F6B60F46E2}" type="parTrans" cxnId="{0910D344-FEFD-D047-86FB-A809A18DE04D}">
      <dgm:prSet/>
      <dgm:spPr/>
      <dgm:t>
        <a:bodyPr/>
        <a:lstStyle/>
        <a:p>
          <a:endParaRPr lang="pt-BR"/>
        </a:p>
      </dgm:t>
    </dgm:pt>
    <dgm:pt modelId="{78A9E39C-CFAD-B84A-8D25-62763F817C17}" type="sibTrans" cxnId="{0910D344-FEFD-D047-86FB-A809A18DE04D}">
      <dgm:prSet/>
      <dgm:spPr/>
      <dgm:t>
        <a:bodyPr/>
        <a:lstStyle/>
        <a:p>
          <a:endParaRPr lang="pt-BR"/>
        </a:p>
      </dgm:t>
    </dgm:pt>
    <dgm:pt modelId="{C6BCDCAF-F049-0F4C-8C04-99E7E429B465}">
      <dgm:prSet phldrT="[Text]"/>
      <dgm:spPr/>
      <dgm:t>
        <a:bodyPr/>
        <a:lstStyle/>
        <a:p>
          <a:r>
            <a:rPr lang="pt-BR" dirty="0" smtClean="0"/>
            <a:t>Rastreabilidade do balanceamento</a:t>
          </a:r>
          <a:endParaRPr lang="pt-BR" dirty="0"/>
        </a:p>
      </dgm:t>
    </dgm:pt>
    <dgm:pt modelId="{15437889-F47E-4E4E-BD6D-734F2C218CEC}" type="parTrans" cxnId="{D3918961-535F-1643-9671-9CE432A9935A}">
      <dgm:prSet/>
      <dgm:spPr/>
      <dgm:t>
        <a:bodyPr/>
        <a:lstStyle/>
        <a:p>
          <a:endParaRPr lang="pt-BR"/>
        </a:p>
      </dgm:t>
    </dgm:pt>
    <dgm:pt modelId="{B969B90E-4B83-4343-9739-36B00B6202DE}" type="sibTrans" cxnId="{D3918961-535F-1643-9671-9CE432A9935A}">
      <dgm:prSet/>
      <dgm:spPr/>
      <dgm:t>
        <a:bodyPr/>
        <a:lstStyle/>
        <a:p>
          <a:endParaRPr lang="pt-BR"/>
        </a:p>
      </dgm:t>
    </dgm:pt>
    <dgm:pt modelId="{17B6218C-AD7D-1949-AD41-A52AF28B33AA}" type="pres">
      <dgm:prSet presAssocID="{1B729C55-5069-D341-914A-4A3AD5CC98F0}" presName="vert0" presStyleCnt="0">
        <dgm:presLayoutVars>
          <dgm:dir/>
          <dgm:animOne val="branch"/>
          <dgm:animLvl val="lvl"/>
        </dgm:presLayoutVars>
      </dgm:prSet>
      <dgm:spPr/>
      <dgm:t>
        <a:bodyPr/>
        <a:lstStyle/>
        <a:p>
          <a:endParaRPr lang="pt-BR"/>
        </a:p>
      </dgm:t>
    </dgm:pt>
    <dgm:pt modelId="{B2D3A51E-7CA6-D94D-951E-48B64FF08185}" type="pres">
      <dgm:prSet presAssocID="{33B13B0D-612A-8D46-A9C2-C6A5ED56A32A}" presName="thickLine" presStyleLbl="alignNode1" presStyleIdx="0" presStyleCnt="1"/>
      <dgm:spPr/>
    </dgm:pt>
    <dgm:pt modelId="{73342FD6-0883-D148-9C04-68F07F5E1045}" type="pres">
      <dgm:prSet presAssocID="{33B13B0D-612A-8D46-A9C2-C6A5ED56A32A}" presName="horz1" presStyleCnt="0"/>
      <dgm:spPr/>
    </dgm:pt>
    <dgm:pt modelId="{E56C12EA-B85B-0942-9332-20BCEA80DF99}" type="pres">
      <dgm:prSet presAssocID="{33B13B0D-612A-8D46-A9C2-C6A5ED56A32A}" presName="tx1" presStyleLbl="revTx" presStyleIdx="0" presStyleCnt="6"/>
      <dgm:spPr/>
      <dgm:t>
        <a:bodyPr/>
        <a:lstStyle/>
        <a:p>
          <a:endParaRPr lang="pt-BR"/>
        </a:p>
      </dgm:t>
    </dgm:pt>
    <dgm:pt modelId="{36319830-9811-4348-BB84-5338C63CFEA1}" type="pres">
      <dgm:prSet presAssocID="{33B13B0D-612A-8D46-A9C2-C6A5ED56A32A}" presName="vert1" presStyleCnt="0"/>
      <dgm:spPr/>
    </dgm:pt>
    <dgm:pt modelId="{4661652C-B3A9-6141-A23A-18205CA61DE6}" type="pres">
      <dgm:prSet presAssocID="{08DDDF35-D78F-5246-88EE-0AFD8EA5AFF2}" presName="vertSpace2a" presStyleCnt="0"/>
      <dgm:spPr/>
    </dgm:pt>
    <dgm:pt modelId="{65A91BD2-7703-674F-953A-687420BE243D}" type="pres">
      <dgm:prSet presAssocID="{08DDDF35-D78F-5246-88EE-0AFD8EA5AFF2}" presName="horz2" presStyleCnt="0"/>
      <dgm:spPr/>
    </dgm:pt>
    <dgm:pt modelId="{EBDCEE84-453A-6541-B6AF-F54B30567964}" type="pres">
      <dgm:prSet presAssocID="{08DDDF35-D78F-5246-88EE-0AFD8EA5AFF2}" presName="horzSpace2" presStyleCnt="0"/>
      <dgm:spPr/>
    </dgm:pt>
    <dgm:pt modelId="{A69EB37F-FF19-4D47-A5BF-DBBDCFE71479}" type="pres">
      <dgm:prSet presAssocID="{08DDDF35-D78F-5246-88EE-0AFD8EA5AFF2}" presName="tx2" presStyleLbl="revTx" presStyleIdx="1" presStyleCnt="6"/>
      <dgm:spPr/>
      <dgm:t>
        <a:bodyPr/>
        <a:lstStyle/>
        <a:p>
          <a:endParaRPr lang="pt-BR"/>
        </a:p>
      </dgm:t>
    </dgm:pt>
    <dgm:pt modelId="{5AA4F603-9BF0-8B49-8E3A-DA31E50C0631}" type="pres">
      <dgm:prSet presAssocID="{08DDDF35-D78F-5246-88EE-0AFD8EA5AFF2}" presName="vert2" presStyleCnt="0"/>
      <dgm:spPr/>
    </dgm:pt>
    <dgm:pt modelId="{8538F0C5-1DE9-9148-B46B-FC02D9DF3F1F}" type="pres">
      <dgm:prSet presAssocID="{08DDDF35-D78F-5246-88EE-0AFD8EA5AFF2}" presName="thinLine2b" presStyleLbl="callout" presStyleIdx="0" presStyleCnt="5"/>
      <dgm:spPr/>
    </dgm:pt>
    <dgm:pt modelId="{02087A19-6671-7D45-B835-1F03C5E9942B}" type="pres">
      <dgm:prSet presAssocID="{08DDDF35-D78F-5246-88EE-0AFD8EA5AFF2}" presName="vertSpace2b" presStyleCnt="0"/>
      <dgm:spPr/>
    </dgm:pt>
    <dgm:pt modelId="{47197DA1-4206-A642-95E7-152E8E38BAFD}" type="pres">
      <dgm:prSet presAssocID="{69489C1E-46BF-8942-9862-82AFB08E16FB}" presName="horz2" presStyleCnt="0"/>
      <dgm:spPr/>
    </dgm:pt>
    <dgm:pt modelId="{A020A57C-B290-2341-A613-E7742FD1BDE1}" type="pres">
      <dgm:prSet presAssocID="{69489C1E-46BF-8942-9862-82AFB08E16FB}" presName="horzSpace2" presStyleCnt="0"/>
      <dgm:spPr/>
    </dgm:pt>
    <dgm:pt modelId="{3811C3A2-0148-E747-A208-C4BDB08FEA27}" type="pres">
      <dgm:prSet presAssocID="{69489C1E-46BF-8942-9862-82AFB08E16FB}" presName="tx2" presStyleLbl="revTx" presStyleIdx="2" presStyleCnt="6"/>
      <dgm:spPr/>
      <dgm:t>
        <a:bodyPr/>
        <a:lstStyle/>
        <a:p>
          <a:endParaRPr lang="pt-BR"/>
        </a:p>
      </dgm:t>
    </dgm:pt>
    <dgm:pt modelId="{09380344-B839-8440-9592-6C28127D1634}" type="pres">
      <dgm:prSet presAssocID="{69489C1E-46BF-8942-9862-82AFB08E16FB}" presName="vert2" presStyleCnt="0"/>
      <dgm:spPr/>
    </dgm:pt>
    <dgm:pt modelId="{306705FC-4882-E441-9843-E334F0C040F8}" type="pres">
      <dgm:prSet presAssocID="{69489C1E-46BF-8942-9862-82AFB08E16FB}" presName="thinLine2b" presStyleLbl="callout" presStyleIdx="1" presStyleCnt="5"/>
      <dgm:spPr/>
    </dgm:pt>
    <dgm:pt modelId="{8292E140-1F30-F14A-8E31-CED6F35789A9}" type="pres">
      <dgm:prSet presAssocID="{69489C1E-46BF-8942-9862-82AFB08E16FB}" presName="vertSpace2b" presStyleCnt="0"/>
      <dgm:spPr/>
    </dgm:pt>
    <dgm:pt modelId="{F77325FA-2592-E44B-89B9-F839DA1902E4}" type="pres">
      <dgm:prSet presAssocID="{740A8199-9710-E747-80E2-30295D5672C2}" presName="horz2" presStyleCnt="0"/>
      <dgm:spPr/>
    </dgm:pt>
    <dgm:pt modelId="{7E935D22-36FC-5047-AC12-32B08F58DA37}" type="pres">
      <dgm:prSet presAssocID="{740A8199-9710-E747-80E2-30295D5672C2}" presName="horzSpace2" presStyleCnt="0"/>
      <dgm:spPr/>
    </dgm:pt>
    <dgm:pt modelId="{54658175-5E9E-564E-B67A-890D8B184A62}" type="pres">
      <dgm:prSet presAssocID="{740A8199-9710-E747-80E2-30295D5672C2}" presName="tx2" presStyleLbl="revTx" presStyleIdx="3" presStyleCnt="6"/>
      <dgm:spPr/>
      <dgm:t>
        <a:bodyPr/>
        <a:lstStyle/>
        <a:p>
          <a:endParaRPr lang="pt-BR"/>
        </a:p>
      </dgm:t>
    </dgm:pt>
    <dgm:pt modelId="{638E729C-96C6-ED42-ACA3-85DA8A2BE0D4}" type="pres">
      <dgm:prSet presAssocID="{740A8199-9710-E747-80E2-30295D5672C2}" presName="vert2" presStyleCnt="0"/>
      <dgm:spPr/>
    </dgm:pt>
    <dgm:pt modelId="{06B6F53A-B227-7F48-948C-BC1C812238E1}" type="pres">
      <dgm:prSet presAssocID="{740A8199-9710-E747-80E2-30295D5672C2}" presName="thinLine2b" presStyleLbl="callout" presStyleIdx="2" presStyleCnt="5"/>
      <dgm:spPr/>
    </dgm:pt>
    <dgm:pt modelId="{93694C54-D6AD-EE44-8671-F19034F4990F}" type="pres">
      <dgm:prSet presAssocID="{740A8199-9710-E747-80E2-30295D5672C2}" presName="vertSpace2b" presStyleCnt="0"/>
      <dgm:spPr/>
    </dgm:pt>
    <dgm:pt modelId="{534AEB3F-B1E7-8749-BAF1-7C02F8DA2FE9}" type="pres">
      <dgm:prSet presAssocID="{A9D7EAE2-A173-4941-A384-8828DA85ED21}" presName="horz2" presStyleCnt="0"/>
      <dgm:spPr/>
    </dgm:pt>
    <dgm:pt modelId="{EB26DDBA-0524-5E4C-8565-0A6B09CDCCD9}" type="pres">
      <dgm:prSet presAssocID="{A9D7EAE2-A173-4941-A384-8828DA85ED21}" presName="horzSpace2" presStyleCnt="0"/>
      <dgm:spPr/>
    </dgm:pt>
    <dgm:pt modelId="{209999DE-F9F9-BA43-BCA4-3D71E6425D54}" type="pres">
      <dgm:prSet presAssocID="{A9D7EAE2-A173-4941-A384-8828DA85ED21}" presName="tx2" presStyleLbl="revTx" presStyleIdx="4" presStyleCnt="6"/>
      <dgm:spPr/>
      <dgm:t>
        <a:bodyPr/>
        <a:lstStyle/>
        <a:p>
          <a:endParaRPr lang="pt-BR"/>
        </a:p>
      </dgm:t>
    </dgm:pt>
    <dgm:pt modelId="{846D6291-AE8C-894A-BD8F-C9112D1017D7}" type="pres">
      <dgm:prSet presAssocID="{A9D7EAE2-A173-4941-A384-8828DA85ED21}" presName="vert2" presStyleCnt="0"/>
      <dgm:spPr/>
    </dgm:pt>
    <dgm:pt modelId="{75BC8B34-8664-DB4A-9534-9115D384009E}" type="pres">
      <dgm:prSet presAssocID="{A9D7EAE2-A173-4941-A384-8828DA85ED21}" presName="thinLine2b" presStyleLbl="callout" presStyleIdx="3" presStyleCnt="5"/>
      <dgm:spPr/>
    </dgm:pt>
    <dgm:pt modelId="{549CD010-8111-964E-B42C-16474483AC4A}" type="pres">
      <dgm:prSet presAssocID="{A9D7EAE2-A173-4941-A384-8828DA85ED21}" presName="vertSpace2b" presStyleCnt="0"/>
      <dgm:spPr/>
    </dgm:pt>
    <dgm:pt modelId="{53CC1597-EE2F-3E4A-A4D6-C5C81120DCE8}" type="pres">
      <dgm:prSet presAssocID="{C6BCDCAF-F049-0F4C-8C04-99E7E429B465}" presName="horz2" presStyleCnt="0"/>
      <dgm:spPr/>
    </dgm:pt>
    <dgm:pt modelId="{239B57F8-938C-DC48-8C67-11BCCD2BEE88}" type="pres">
      <dgm:prSet presAssocID="{C6BCDCAF-F049-0F4C-8C04-99E7E429B465}" presName="horzSpace2" presStyleCnt="0"/>
      <dgm:spPr/>
    </dgm:pt>
    <dgm:pt modelId="{CD0E90E8-89A5-B942-84C0-29C51EFF1B55}" type="pres">
      <dgm:prSet presAssocID="{C6BCDCAF-F049-0F4C-8C04-99E7E429B465}" presName="tx2" presStyleLbl="revTx" presStyleIdx="5" presStyleCnt="6"/>
      <dgm:spPr/>
      <dgm:t>
        <a:bodyPr/>
        <a:lstStyle/>
        <a:p>
          <a:endParaRPr lang="pt-BR"/>
        </a:p>
      </dgm:t>
    </dgm:pt>
    <dgm:pt modelId="{3FFC8A8E-543A-104C-B0C0-6D49BC667C5F}" type="pres">
      <dgm:prSet presAssocID="{C6BCDCAF-F049-0F4C-8C04-99E7E429B465}" presName="vert2" presStyleCnt="0"/>
      <dgm:spPr/>
    </dgm:pt>
    <dgm:pt modelId="{F4B0FBB3-0705-BC40-9590-80BF3BAF0C3D}" type="pres">
      <dgm:prSet presAssocID="{C6BCDCAF-F049-0F4C-8C04-99E7E429B465}" presName="thinLine2b" presStyleLbl="callout" presStyleIdx="4" presStyleCnt="5"/>
      <dgm:spPr/>
    </dgm:pt>
    <dgm:pt modelId="{E7DA0871-E632-C540-865F-463EBD082E69}" type="pres">
      <dgm:prSet presAssocID="{C6BCDCAF-F049-0F4C-8C04-99E7E429B465}" presName="vertSpace2b" presStyleCnt="0"/>
      <dgm:spPr/>
    </dgm:pt>
  </dgm:ptLst>
  <dgm:cxnLst>
    <dgm:cxn modelId="{0839163A-683B-1448-9F2D-DBEFAEDA46A2}" type="presOf" srcId="{C6BCDCAF-F049-0F4C-8C04-99E7E429B465}" destId="{CD0E90E8-89A5-B942-84C0-29C51EFF1B55}" srcOrd="0" destOrd="0" presId="urn:microsoft.com/office/officeart/2008/layout/LinedList"/>
    <dgm:cxn modelId="{5D55FF5B-839F-9944-B6EF-669A5877CF1A}" srcId="{33B13B0D-612A-8D46-A9C2-C6A5ED56A32A}" destId="{740A8199-9710-E747-80E2-30295D5672C2}" srcOrd="2" destOrd="0" parTransId="{16AD5350-9156-4744-9092-FB8ADB6BE7EE}" sibTransId="{A73A8D07-1E00-C34C-AEAB-A57073325385}"/>
    <dgm:cxn modelId="{60A0D934-BC9C-294C-8D38-F3D23828905D}" type="presOf" srcId="{A9D7EAE2-A173-4941-A384-8828DA85ED21}" destId="{209999DE-F9F9-BA43-BCA4-3D71E6425D54}" srcOrd="0" destOrd="0" presId="urn:microsoft.com/office/officeart/2008/layout/LinedList"/>
    <dgm:cxn modelId="{F7F27879-9777-EF4C-9CF9-55A7EF61243A}" srcId="{33B13B0D-612A-8D46-A9C2-C6A5ED56A32A}" destId="{69489C1E-46BF-8942-9862-82AFB08E16FB}" srcOrd="1" destOrd="0" parTransId="{CD923A71-FE48-7A43-BEEA-29D299FB9D90}" sibTransId="{E7113229-5E4D-D941-BB5E-C16CA5E249D8}"/>
    <dgm:cxn modelId="{8ADFF9F6-C03F-054A-92A1-3A6F5E5E1D46}" type="presOf" srcId="{740A8199-9710-E747-80E2-30295D5672C2}" destId="{54658175-5E9E-564E-B67A-890D8B184A62}" srcOrd="0" destOrd="0" presId="urn:microsoft.com/office/officeart/2008/layout/LinedList"/>
    <dgm:cxn modelId="{9EBC8B14-D0F4-4F4B-A36C-F742521BEC02}" type="presOf" srcId="{1B729C55-5069-D341-914A-4A3AD5CC98F0}" destId="{17B6218C-AD7D-1949-AD41-A52AF28B33AA}" srcOrd="0" destOrd="0" presId="urn:microsoft.com/office/officeart/2008/layout/LinedList"/>
    <dgm:cxn modelId="{7289E65D-81DB-C24F-A22E-67ED0D5962D9}" type="presOf" srcId="{08DDDF35-D78F-5246-88EE-0AFD8EA5AFF2}" destId="{A69EB37F-FF19-4D47-A5BF-DBBDCFE71479}" srcOrd="0" destOrd="0" presId="urn:microsoft.com/office/officeart/2008/layout/LinedList"/>
    <dgm:cxn modelId="{14EFEFF1-95B4-9441-9103-94DACE76D116}" type="presOf" srcId="{69489C1E-46BF-8942-9862-82AFB08E16FB}" destId="{3811C3A2-0148-E747-A208-C4BDB08FEA27}" srcOrd="0" destOrd="0" presId="urn:microsoft.com/office/officeart/2008/layout/LinedList"/>
    <dgm:cxn modelId="{0D33F6CF-0C83-3A46-B638-9AC2E4878B83}" srcId="{1B729C55-5069-D341-914A-4A3AD5CC98F0}" destId="{33B13B0D-612A-8D46-A9C2-C6A5ED56A32A}" srcOrd="0" destOrd="0" parTransId="{C4FC45C0-9137-4549-944C-65466D111819}" sibTransId="{78C67389-B7E1-D345-8963-899562D0F585}"/>
    <dgm:cxn modelId="{3C1EE2BA-D083-CE45-9B90-5D33B36611F6}" srcId="{33B13B0D-612A-8D46-A9C2-C6A5ED56A32A}" destId="{08DDDF35-D78F-5246-88EE-0AFD8EA5AFF2}" srcOrd="0" destOrd="0" parTransId="{58BA337F-D471-0E4B-9B45-05F55E237635}" sibTransId="{1CFB6A7D-5444-3145-AA3A-54B718CA1F33}"/>
    <dgm:cxn modelId="{0910D344-FEFD-D047-86FB-A809A18DE04D}" srcId="{33B13B0D-612A-8D46-A9C2-C6A5ED56A32A}" destId="{A9D7EAE2-A173-4941-A384-8828DA85ED21}" srcOrd="3" destOrd="0" parTransId="{55DDB4FA-6330-8846-BA45-C4F6B60F46E2}" sibTransId="{78A9E39C-CFAD-B84A-8D25-62763F817C17}"/>
    <dgm:cxn modelId="{D3918961-535F-1643-9671-9CE432A9935A}" srcId="{33B13B0D-612A-8D46-A9C2-C6A5ED56A32A}" destId="{C6BCDCAF-F049-0F4C-8C04-99E7E429B465}" srcOrd="4" destOrd="0" parTransId="{15437889-F47E-4E4E-BD6D-734F2C218CEC}" sibTransId="{B969B90E-4B83-4343-9739-36B00B6202DE}"/>
    <dgm:cxn modelId="{4B561E3E-94BC-814F-B4FE-CF4341443A85}" type="presOf" srcId="{33B13B0D-612A-8D46-A9C2-C6A5ED56A32A}" destId="{E56C12EA-B85B-0942-9332-20BCEA80DF99}" srcOrd="0" destOrd="0" presId="urn:microsoft.com/office/officeart/2008/layout/LinedList"/>
    <dgm:cxn modelId="{9D9F5250-48F8-3E41-A088-95A41E4568D2}" type="presParOf" srcId="{17B6218C-AD7D-1949-AD41-A52AF28B33AA}" destId="{B2D3A51E-7CA6-D94D-951E-48B64FF08185}" srcOrd="0" destOrd="0" presId="urn:microsoft.com/office/officeart/2008/layout/LinedList"/>
    <dgm:cxn modelId="{86528560-5794-494D-8463-8DB7EB2281E1}" type="presParOf" srcId="{17B6218C-AD7D-1949-AD41-A52AF28B33AA}" destId="{73342FD6-0883-D148-9C04-68F07F5E1045}" srcOrd="1" destOrd="0" presId="urn:microsoft.com/office/officeart/2008/layout/LinedList"/>
    <dgm:cxn modelId="{0A9FF70F-33EB-6C48-B2DB-09FFC8830401}" type="presParOf" srcId="{73342FD6-0883-D148-9C04-68F07F5E1045}" destId="{E56C12EA-B85B-0942-9332-20BCEA80DF99}" srcOrd="0" destOrd="0" presId="urn:microsoft.com/office/officeart/2008/layout/LinedList"/>
    <dgm:cxn modelId="{FF6AB1F7-1ABB-8A4B-B3DA-49730BF2CC68}" type="presParOf" srcId="{73342FD6-0883-D148-9C04-68F07F5E1045}" destId="{36319830-9811-4348-BB84-5338C63CFEA1}" srcOrd="1" destOrd="0" presId="urn:microsoft.com/office/officeart/2008/layout/LinedList"/>
    <dgm:cxn modelId="{A7B3E6A4-DB53-9743-BF45-F27F19C385DB}" type="presParOf" srcId="{36319830-9811-4348-BB84-5338C63CFEA1}" destId="{4661652C-B3A9-6141-A23A-18205CA61DE6}" srcOrd="0" destOrd="0" presId="urn:microsoft.com/office/officeart/2008/layout/LinedList"/>
    <dgm:cxn modelId="{8CE23A0E-3581-A240-9ED0-4D54AB6627F8}" type="presParOf" srcId="{36319830-9811-4348-BB84-5338C63CFEA1}" destId="{65A91BD2-7703-674F-953A-687420BE243D}" srcOrd="1" destOrd="0" presId="urn:microsoft.com/office/officeart/2008/layout/LinedList"/>
    <dgm:cxn modelId="{4DD1C6BF-4CA4-C240-B7D2-8F7E24DF5E91}" type="presParOf" srcId="{65A91BD2-7703-674F-953A-687420BE243D}" destId="{EBDCEE84-453A-6541-B6AF-F54B30567964}" srcOrd="0" destOrd="0" presId="urn:microsoft.com/office/officeart/2008/layout/LinedList"/>
    <dgm:cxn modelId="{FBCD01EA-533F-4B41-8AFE-C9DF772D4BE6}" type="presParOf" srcId="{65A91BD2-7703-674F-953A-687420BE243D}" destId="{A69EB37F-FF19-4D47-A5BF-DBBDCFE71479}" srcOrd="1" destOrd="0" presId="urn:microsoft.com/office/officeart/2008/layout/LinedList"/>
    <dgm:cxn modelId="{E167A461-85C0-F143-898B-48234E4E96FA}" type="presParOf" srcId="{65A91BD2-7703-674F-953A-687420BE243D}" destId="{5AA4F603-9BF0-8B49-8E3A-DA31E50C0631}" srcOrd="2" destOrd="0" presId="urn:microsoft.com/office/officeart/2008/layout/LinedList"/>
    <dgm:cxn modelId="{E47D00A0-CD1D-3045-A720-4442CEF3EB6D}" type="presParOf" srcId="{36319830-9811-4348-BB84-5338C63CFEA1}" destId="{8538F0C5-1DE9-9148-B46B-FC02D9DF3F1F}" srcOrd="2" destOrd="0" presId="urn:microsoft.com/office/officeart/2008/layout/LinedList"/>
    <dgm:cxn modelId="{FB61D9C1-C527-B241-97A5-BEE3BE7524D0}" type="presParOf" srcId="{36319830-9811-4348-BB84-5338C63CFEA1}" destId="{02087A19-6671-7D45-B835-1F03C5E9942B}" srcOrd="3" destOrd="0" presId="urn:microsoft.com/office/officeart/2008/layout/LinedList"/>
    <dgm:cxn modelId="{91023928-FB47-4A45-B9EE-835659C074AC}" type="presParOf" srcId="{36319830-9811-4348-BB84-5338C63CFEA1}" destId="{47197DA1-4206-A642-95E7-152E8E38BAFD}" srcOrd="4" destOrd="0" presId="urn:microsoft.com/office/officeart/2008/layout/LinedList"/>
    <dgm:cxn modelId="{9083A8C4-0EBE-1042-898C-5E9F68C7735A}" type="presParOf" srcId="{47197DA1-4206-A642-95E7-152E8E38BAFD}" destId="{A020A57C-B290-2341-A613-E7742FD1BDE1}" srcOrd="0" destOrd="0" presId="urn:microsoft.com/office/officeart/2008/layout/LinedList"/>
    <dgm:cxn modelId="{D7A4527E-2745-D64B-ADE5-32DFD29E05C4}" type="presParOf" srcId="{47197DA1-4206-A642-95E7-152E8E38BAFD}" destId="{3811C3A2-0148-E747-A208-C4BDB08FEA27}" srcOrd="1" destOrd="0" presId="urn:microsoft.com/office/officeart/2008/layout/LinedList"/>
    <dgm:cxn modelId="{33D5AB94-F21E-294B-BFCD-09939CF0E5D2}" type="presParOf" srcId="{47197DA1-4206-A642-95E7-152E8E38BAFD}" destId="{09380344-B839-8440-9592-6C28127D1634}" srcOrd="2" destOrd="0" presId="urn:microsoft.com/office/officeart/2008/layout/LinedList"/>
    <dgm:cxn modelId="{92CCE481-8EF8-0645-B6DD-9E5CBBD4D3E9}" type="presParOf" srcId="{36319830-9811-4348-BB84-5338C63CFEA1}" destId="{306705FC-4882-E441-9843-E334F0C040F8}" srcOrd="5" destOrd="0" presId="urn:microsoft.com/office/officeart/2008/layout/LinedList"/>
    <dgm:cxn modelId="{DA3A645D-E1CF-D24F-94EC-7ED09FA6ECE1}" type="presParOf" srcId="{36319830-9811-4348-BB84-5338C63CFEA1}" destId="{8292E140-1F30-F14A-8E31-CED6F35789A9}" srcOrd="6" destOrd="0" presId="urn:microsoft.com/office/officeart/2008/layout/LinedList"/>
    <dgm:cxn modelId="{FBCFE416-AA08-2A4B-A8C9-D19044FEB20C}" type="presParOf" srcId="{36319830-9811-4348-BB84-5338C63CFEA1}" destId="{F77325FA-2592-E44B-89B9-F839DA1902E4}" srcOrd="7" destOrd="0" presId="urn:microsoft.com/office/officeart/2008/layout/LinedList"/>
    <dgm:cxn modelId="{2B320A30-8A6C-1E4A-A601-CC768B5454D1}" type="presParOf" srcId="{F77325FA-2592-E44B-89B9-F839DA1902E4}" destId="{7E935D22-36FC-5047-AC12-32B08F58DA37}" srcOrd="0" destOrd="0" presId="urn:microsoft.com/office/officeart/2008/layout/LinedList"/>
    <dgm:cxn modelId="{01D31305-B072-7349-9557-A8E7BC10A29A}" type="presParOf" srcId="{F77325FA-2592-E44B-89B9-F839DA1902E4}" destId="{54658175-5E9E-564E-B67A-890D8B184A62}" srcOrd="1" destOrd="0" presId="urn:microsoft.com/office/officeart/2008/layout/LinedList"/>
    <dgm:cxn modelId="{128F1E6C-67AD-8E41-8B05-FB11659AB212}" type="presParOf" srcId="{F77325FA-2592-E44B-89B9-F839DA1902E4}" destId="{638E729C-96C6-ED42-ACA3-85DA8A2BE0D4}" srcOrd="2" destOrd="0" presId="urn:microsoft.com/office/officeart/2008/layout/LinedList"/>
    <dgm:cxn modelId="{CFAD0DFA-E79E-6C41-8376-3181D44D11D5}" type="presParOf" srcId="{36319830-9811-4348-BB84-5338C63CFEA1}" destId="{06B6F53A-B227-7F48-948C-BC1C812238E1}" srcOrd="8" destOrd="0" presId="urn:microsoft.com/office/officeart/2008/layout/LinedList"/>
    <dgm:cxn modelId="{7605D58B-F483-714E-AD57-3A9C664BB8B8}" type="presParOf" srcId="{36319830-9811-4348-BB84-5338C63CFEA1}" destId="{93694C54-D6AD-EE44-8671-F19034F4990F}" srcOrd="9" destOrd="0" presId="urn:microsoft.com/office/officeart/2008/layout/LinedList"/>
    <dgm:cxn modelId="{F187516F-2638-984A-BBC2-1FCB99F54B49}" type="presParOf" srcId="{36319830-9811-4348-BB84-5338C63CFEA1}" destId="{534AEB3F-B1E7-8749-BAF1-7C02F8DA2FE9}" srcOrd="10" destOrd="0" presId="urn:microsoft.com/office/officeart/2008/layout/LinedList"/>
    <dgm:cxn modelId="{46B91E5B-8141-5C4B-A860-7652C0AFC671}" type="presParOf" srcId="{534AEB3F-B1E7-8749-BAF1-7C02F8DA2FE9}" destId="{EB26DDBA-0524-5E4C-8565-0A6B09CDCCD9}" srcOrd="0" destOrd="0" presId="urn:microsoft.com/office/officeart/2008/layout/LinedList"/>
    <dgm:cxn modelId="{96DD473E-7E4A-3540-859B-EA566D0BAF97}" type="presParOf" srcId="{534AEB3F-B1E7-8749-BAF1-7C02F8DA2FE9}" destId="{209999DE-F9F9-BA43-BCA4-3D71E6425D54}" srcOrd="1" destOrd="0" presId="urn:microsoft.com/office/officeart/2008/layout/LinedList"/>
    <dgm:cxn modelId="{BB9B5CFD-3F8D-B54A-B508-9BB4C911FBC9}" type="presParOf" srcId="{534AEB3F-B1E7-8749-BAF1-7C02F8DA2FE9}" destId="{846D6291-AE8C-894A-BD8F-C9112D1017D7}" srcOrd="2" destOrd="0" presId="urn:microsoft.com/office/officeart/2008/layout/LinedList"/>
    <dgm:cxn modelId="{10EF98A6-FD26-C247-BA7E-04B8ABD281CB}" type="presParOf" srcId="{36319830-9811-4348-BB84-5338C63CFEA1}" destId="{75BC8B34-8664-DB4A-9534-9115D384009E}" srcOrd="11" destOrd="0" presId="urn:microsoft.com/office/officeart/2008/layout/LinedList"/>
    <dgm:cxn modelId="{0BF71323-02FA-234A-BE24-CCB454AF4066}" type="presParOf" srcId="{36319830-9811-4348-BB84-5338C63CFEA1}" destId="{549CD010-8111-964E-B42C-16474483AC4A}" srcOrd="12" destOrd="0" presId="urn:microsoft.com/office/officeart/2008/layout/LinedList"/>
    <dgm:cxn modelId="{06B2B72B-B82C-AD4C-BF79-E935FF6BC57C}" type="presParOf" srcId="{36319830-9811-4348-BB84-5338C63CFEA1}" destId="{53CC1597-EE2F-3E4A-A4D6-C5C81120DCE8}" srcOrd="13" destOrd="0" presId="urn:microsoft.com/office/officeart/2008/layout/LinedList"/>
    <dgm:cxn modelId="{62A0BCE1-51AA-B04B-A6E3-C277098EDAEB}" type="presParOf" srcId="{53CC1597-EE2F-3E4A-A4D6-C5C81120DCE8}" destId="{239B57F8-938C-DC48-8C67-11BCCD2BEE88}" srcOrd="0" destOrd="0" presId="urn:microsoft.com/office/officeart/2008/layout/LinedList"/>
    <dgm:cxn modelId="{A0EB30FC-2D72-F54C-BC03-48076ECE6478}" type="presParOf" srcId="{53CC1597-EE2F-3E4A-A4D6-C5C81120DCE8}" destId="{CD0E90E8-89A5-B942-84C0-29C51EFF1B55}" srcOrd="1" destOrd="0" presId="urn:microsoft.com/office/officeart/2008/layout/LinedList"/>
    <dgm:cxn modelId="{CA42CE01-D0CA-0E4E-AB33-5F4779AA232B}" type="presParOf" srcId="{53CC1597-EE2F-3E4A-A4D6-C5C81120DCE8}" destId="{3FFC8A8E-543A-104C-B0C0-6D49BC667C5F}" srcOrd="2" destOrd="0" presId="urn:microsoft.com/office/officeart/2008/layout/LinedList"/>
    <dgm:cxn modelId="{AC781172-712E-4C49-90F0-45D0F6CC1956}" type="presParOf" srcId="{36319830-9811-4348-BB84-5338C63CFEA1}" destId="{F4B0FBB3-0705-BC40-9590-80BF3BAF0C3D}" srcOrd="14" destOrd="0" presId="urn:microsoft.com/office/officeart/2008/layout/LinedList"/>
    <dgm:cxn modelId="{7B51D2A2-0CC7-EA4F-A4AF-833633A2C4FF}" type="presParOf" srcId="{36319830-9811-4348-BB84-5338C63CFEA1}" destId="{E7DA0871-E632-C540-865F-463EBD082E69}" srcOrd="15"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26F26D-4487-0B45-BCD7-05C638FEF163}"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pt-BR"/>
        </a:p>
      </dgm:t>
    </dgm:pt>
    <dgm:pt modelId="{E2E98BF0-EE0F-3243-B418-60B6D9D428F2}">
      <dgm:prSet phldrT="[Text]"/>
      <dgm:spPr/>
      <dgm:t>
        <a:bodyPr/>
        <a:lstStyle/>
        <a:p>
          <a:r>
            <a:rPr lang="pt-BR" dirty="0" smtClean="0"/>
            <a:t>GD</a:t>
          </a:r>
          <a:endParaRPr lang="pt-BR" dirty="0"/>
        </a:p>
      </dgm:t>
    </dgm:pt>
    <dgm:pt modelId="{4196A051-756D-D34D-BEFE-97BF11F979CB}" type="parTrans" cxnId="{D64BB2BC-176A-AE4A-99B6-878054C5F558}">
      <dgm:prSet/>
      <dgm:spPr/>
      <dgm:t>
        <a:bodyPr/>
        <a:lstStyle/>
        <a:p>
          <a:endParaRPr lang="pt-BR"/>
        </a:p>
      </dgm:t>
    </dgm:pt>
    <dgm:pt modelId="{2D662FC4-44FD-2846-AF4E-9A1AC2BA1813}" type="sibTrans" cxnId="{D64BB2BC-176A-AE4A-99B6-878054C5F558}">
      <dgm:prSet/>
      <dgm:spPr/>
      <dgm:t>
        <a:bodyPr/>
        <a:lstStyle/>
        <a:p>
          <a:endParaRPr lang="pt-BR"/>
        </a:p>
      </dgm:t>
    </dgm:pt>
    <dgm:pt modelId="{ED9BEC4C-E467-1D46-9A5B-EB90E0224644}">
      <dgm:prSet phldrT="[Text]"/>
      <dgm:spPr/>
      <dgm:t>
        <a:bodyPr/>
        <a:lstStyle/>
        <a:p>
          <a:r>
            <a:rPr lang="pt-BR" dirty="0" smtClean="0"/>
            <a:t>Lead Designer</a:t>
          </a:r>
          <a:endParaRPr lang="pt-BR" dirty="0"/>
        </a:p>
      </dgm:t>
    </dgm:pt>
    <dgm:pt modelId="{D57D6230-2013-FC46-B66E-C0A99E48EA78}" type="parTrans" cxnId="{078F878C-4D11-9E44-A8EA-22BFB1E16390}">
      <dgm:prSet/>
      <dgm:spPr/>
      <dgm:t>
        <a:bodyPr/>
        <a:lstStyle/>
        <a:p>
          <a:endParaRPr lang="pt-BR"/>
        </a:p>
      </dgm:t>
    </dgm:pt>
    <dgm:pt modelId="{22FF1A25-D1B4-F349-9547-E44F2FCFF630}" type="sibTrans" cxnId="{078F878C-4D11-9E44-A8EA-22BFB1E16390}">
      <dgm:prSet/>
      <dgm:spPr/>
      <dgm:t>
        <a:bodyPr/>
        <a:lstStyle/>
        <a:p>
          <a:endParaRPr lang="pt-BR"/>
        </a:p>
      </dgm:t>
    </dgm:pt>
    <dgm:pt modelId="{B14FB6D8-AEB6-5044-8055-0CFAD99E6E71}">
      <dgm:prSet phldrT="[Text]"/>
      <dgm:spPr/>
      <dgm:t>
        <a:bodyPr/>
        <a:lstStyle/>
        <a:p>
          <a:r>
            <a:rPr lang="pt-BR" dirty="0" smtClean="0"/>
            <a:t>Game Writer</a:t>
          </a:r>
          <a:endParaRPr lang="pt-BR" dirty="0"/>
        </a:p>
      </dgm:t>
    </dgm:pt>
    <dgm:pt modelId="{06C0983F-CFFA-3142-862A-F23C111B5149}" type="parTrans" cxnId="{A02DDA0A-BF70-DE48-BFCC-635F9AF787BF}">
      <dgm:prSet/>
      <dgm:spPr/>
      <dgm:t>
        <a:bodyPr/>
        <a:lstStyle/>
        <a:p>
          <a:endParaRPr lang="pt-BR"/>
        </a:p>
      </dgm:t>
    </dgm:pt>
    <dgm:pt modelId="{7F8EB88A-9D46-4848-AB98-BFD367957DB2}" type="sibTrans" cxnId="{A02DDA0A-BF70-DE48-BFCC-635F9AF787BF}">
      <dgm:prSet/>
      <dgm:spPr/>
      <dgm:t>
        <a:bodyPr/>
        <a:lstStyle/>
        <a:p>
          <a:endParaRPr lang="pt-BR"/>
        </a:p>
      </dgm:t>
    </dgm:pt>
    <dgm:pt modelId="{E1DE1D96-6E22-D84E-A700-DE3519B2A4BE}">
      <dgm:prSet phldrT="[Text]"/>
      <dgm:spPr/>
      <dgm:t>
        <a:bodyPr/>
        <a:lstStyle/>
        <a:p>
          <a:r>
            <a:rPr lang="pt-BR" dirty="0" err="1" smtClean="0"/>
            <a:t>Content</a:t>
          </a:r>
          <a:r>
            <a:rPr lang="pt-BR" dirty="0" smtClean="0"/>
            <a:t> Designer</a:t>
          </a:r>
          <a:endParaRPr lang="pt-BR" dirty="0"/>
        </a:p>
      </dgm:t>
    </dgm:pt>
    <dgm:pt modelId="{8DA86590-AC04-2247-946B-3D58844B2326}" type="parTrans" cxnId="{EE312B4A-4D5B-414A-AEC2-B5A46DB20732}">
      <dgm:prSet/>
      <dgm:spPr/>
      <dgm:t>
        <a:bodyPr/>
        <a:lstStyle/>
        <a:p>
          <a:endParaRPr lang="pt-BR"/>
        </a:p>
      </dgm:t>
    </dgm:pt>
    <dgm:pt modelId="{60D217C7-2EE1-CB4A-9DC2-B5EE1678CEAD}" type="sibTrans" cxnId="{EE312B4A-4D5B-414A-AEC2-B5A46DB20732}">
      <dgm:prSet/>
      <dgm:spPr/>
      <dgm:t>
        <a:bodyPr/>
        <a:lstStyle/>
        <a:p>
          <a:endParaRPr lang="pt-BR"/>
        </a:p>
      </dgm:t>
    </dgm:pt>
    <dgm:pt modelId="{4815BA3B-9FC1-D14B-87A5-B3935904CB95}">
      <dgm:prSet phldrT="[Text]"/>
      <dgm:spPr/>
      <dgm:t>
        <a:bodyPr/>
        <a:lstStyle/>
        <a:p>
          <a:r>
            <a:rPr lang="pt-BR" dirty="0" err="1" smtClean="0"/>
            <a:t>Level</a:t>
          </a:r>
          <a:r>
            <a:rPr lang="pt-BR" dirty="0" smtClean="0"/>
            <a:t> Designer</a:t>
          </a:r>
          <a:endParaRPr lang="pt-BR" dirty="0"/>
        </a:p>
      </dgm:t>
    </dgm:pt>
    <dgm:pt modelId="{E9ED473C-D040-9F4D-9444-06A4CE523A99}" type="parTrans" cxnId="{DF2E4D5D-1C4F-DA4C-B019-EF789013D3C5}">
      <dgm:prSet/>
      <dgm:spPr/>
      <dgm:t>
        <a:bodyPr/>
        <a:lstStyle/>
        <a:p>
          <a:endParaRPr lang="pt-BR"/>
        </a:p>
      </dgm:t>
    </dgm:pt>
    <dgm:pt modelId="{CF391EEB-A8A4-C04E-94A8-5D23EC3287D8}" type="sibTrans" cxnId="{DF2E4D5D-1C4F-DA4C-B019-EF789013D3C5}">
      <dgm:prSet/>
      <dgm:spPr/>
      <dgm:t>
        <a:bodyPr/>
        <a:lstStyle/>
        <a:p>
          <a:endParaRPr lang="pt-BR"/>
        </a:p>
      </dgm:t>
    </dgm:pt>
    <dgm:pt modelId="{19DF2A82-41A3-954F-A2F0-EA406999952A}">
      <dgm:prSet phldrT="[Text]"/>
      <dgm:spPr/>
      <dgm:t>
        <a:bodyPr/>
        <a:lstStyle/>
        <a:p>
          <a:r>
            <a:rPr lang="pt-BR" dirty="0" smtClean="0"/>
            <a:t>System Designer</a:t>
          </a:r>
          <a:endParaRPr lang="pt-BR" dirty="0"/>
        </a:p>
      </dgm:t>
    </dgm:pt>
    <dgm:pt modelId="{8AA10CA6-3C6C-E343-A49D-4B50FA3477D1}" type="parTrans" cxnId="{F112AA97-625A-AA4C-87E9-E5F363E2A386}">
      <dgm:prSet/>
      <dgm:spPr/>
      <dgm:t>
        <a:bodyPr/>
        <a:lstStyle/>
        <a:p>
          <a:endParaRPr lang="pt-BR"/>
        </a:p>
      </dgm:t>
    </dgm:pt>
    <dgm:pt modelId="{0ACF6A6B-CAFE-1749-936C-9BB77FB28C08}" type="sibTrans" cxnId="{F112AA97-625A-AA4C-87E9-E5F363E2A386}">
      <dgm:prSet/>
      <dgm:spPr/>
      <dgm:t>
        <a:bodyPr/>
        <a:lstStyle/>
        <a:p>
          <a:endParaRPr lang="pt-BR"/>
        </a:p>
      </dgm:t>
    </dgm:pt>
    <dgm:pt modelId="{68EB132E-D2EE-B248-871A-F1E855B2093B}">
      <dgm:prSet phldrT="[Text]"/>
      <dgm:spPr/>
      <dgm:t>
        <a:bodyPr/>
        <a:lstStyle/>
        <a:p>
          <a:r>
            <a:rPr lang="pt-BR" dirty="0" err="1" smtClean="0"/>
            <a:t>Technical</a:t>
          </a:r>
          <a:r>
            <a:rPr lang="pt-BR" dirty="0" smtClean="0"/>
            <a:t> Designer</a:t>
          </a:r>
        </a:p>
      </dgm:t>
    </dgm:pt>
    <dgm:pt modelId="{3A626501-1D96-FE44-8315-A8CA630ABBE4}" type="parTrans" cxnId="{607BCFBE-56BC-E243-AC87-5728465D4F16}">
      <dgm:prSet/>
      <dgm:spPr/>
      <dgm:t>
        <a:bodyPr/>
        <a:lstStyle/>
        <a:p>
          <a:endParaRPr lang="pt-BR"/>
        </a:p>
      </dgm:t>
    </dgm:pt>
    <dgm:pt modelId="{E08B311B-BFC6-5647-B475-11C5FB6E70EC}" type="sibTrans" cxnId="{607BCFBE-56BC-E243-AC87-5728465D4F16}">
      <dgm:prSet/>
      <dgm:spPr/>
      <dgm:t>
        <a:bodyPr/>
        <a:lstStyle/>
        <a:p>
          <a:endParaRPr lang="pt-BR"/>
        </a:p>
      </dgm:t>
    </dgm:pt>
    <dgm:pt modelId="{9E91CD99-635E-B946-9944-4AB3B33852D0}">
      <dgm:prSet phldrT="[Text]"/>
      <dgm:spPr/>
      <dgm:t>
        <a:bodyPr/>
        <a:lstStyle/>
        <a:p>
          <a:r>
            <a:rPr lang="pt-BR" dirty="0" smtClean="0"/>
            <a:t>UI Designer</a:t>
          </a:r>
          <a:endParaRPr lang="pt-BR" dirty="0"/>
        </a:p>
      </dgm:t>
    </dgm:pt>
    <dgm:pt modelId="{5485F06D-D92E-7440-ABF3-2929C4F3C439}" type="parTrans" cxnId="{84545B13-85C7-054B-AF40-B98D65F3B7EE}">
      <dgm:prSet/>
      <dgm:spPr/>
      <dgm:t>
        <a:bodyPr/>
        <a:lstStyle/>
        <a:p>
          <a:endParaRPr lang="pt-BR"/>
        </a:p>
      </dgm:t>
    </dgm:pt>
    <dgm:pt modelId="{F199524D-3D36-A845-865C-3928896BD561}" type="sibTrans" cxnId="{84545B13-85C7-054B-AF40-B98D65F3B7EE}">
      <dgm:prSet/>
      <dgm:spPr/>
      <dgm:t>
        <a:bodyPr/>
        <a:lstStyle/>
        <a:p>
          <a:endParaRPr lang="pt-BR"/>
        </a:p>
      </dgm:t>
    </dgm:pt>
    <dgm:pt modelId="{7851A09B-8E77-194C-A343-454B08C33978}" type="pres">
      <dgm:prSet presAssocID="{1126F26D-4487-0B45-BCD7-05C638FEF163}" presName="vert0" presStyleCnt="0">
        <dgm:presLayoutVars>
          <dgm:dir/>
          <dgm:animOne val="branch"/>
          <dgm:animLvl val="lvl"/>
        </dgm:presLayoutVars>
      </dgm:prSet>
      <dgm:spPr/>
      <dgm:t>
        <a:bodyPr/>
        <a:lstStyle/>
        <a:p>
          <a:endParaRPr lang="pt-BR"/>
        </a:p>
      </dgm:t>
    </dgm:pt>
    <dgm:pt modelId="{1AB5D351-E62F-9841-ABF0-782A0FED26C2}" type="pres">
      <dgm:prSet presAssocID="{E2E98BF0-EE0F-3243-B418-60B6D9D428F2}" presName="thickLine" presStyleLbl="alignNode1" presStyleIdx="0" presStyleCnt="1"/>
      <dgm:spPr/>
    </dgm:pt>
    <dgm:pt modelId="{5B45B1AD-6B2A-D04E-893E-20963310B660}" type="pres">
      <dgm:prSet presAssocID="{E2E98BF0-EE0F-3243-B418-60B6D9D428F2}" presName="horz1" presStyleCnt="0"/>
      <dgm:spPr/>
    </dgm:pt>
    <dgm:pt modelId="{5A924091-A0F9-2A4E-B0F7-3EF3D78A6F69}" type="pres">
      <dgm:prSet presAssocID="{E2E98BF0-EE0F-3243-B418-60B6D9D428F2}" presName="tx1" presStyleLbl="revTx" presStyleIdx="0" presStyleCnt="8"/>
      <dgm:spPr/>
      <dgm:t>
        <a:bodyPr/>
        <a:lstStyle/>
        <a:p>
          <a:endParaRPr lang="pt-BR"/>
        </a:p>
      </dgm:t>
    </dgm:pt>
    <dgm:pt modelId="{E8A19B33-5021-094F-9157-E4B2C03063A0}" type="pres">
      <dgm:prSet presAssocID="{E2E98BF0-EE0F-3243-B418-60B6D9D428F2}" presName="vert1" presStyleCnt="0"/>
      <dgm:spPr/>
    </dgm:pt>
    <dgm:pt modelId="{44FD4241-2AD3-124E-9A70-9BC16C38821E}" type="pres">
      <dgm:prSet presAssocID="{ED9BEC4C-E467-1D46-9A5B-EB90E0224644}" presName="vertSpace2a" presStyleCnt="0"/>
      <dgm:spPr/>
    </dgm:pt>
    <dgm:pt modelId="{FDB40CF7-A7B6-2044-8322-D33DAAE4B7B3}" type="pres">
      <dgm:prSet presAssocID="{ED9BEC4C-E467-1D46-9A5B-EB90E0224644}" presName="horz2" presStyleCnt="0"/>
      <dgm:spPr/>
    </dgm:pt>
    <dgm:pt modelId="{3F802B28-E803-8A4D-A3DF-0045BD31ED11}" type="pres">
      <dgm:prSet presAssocID="{ED9BEC4C-E467-1D46-9A5B-EB90E0224644}" presName="horzSpace2" presStyleCnt="0"/>
      <dgm:spPr/>
    </dgm:pt>
    <dgm:pt modelId="{0DB0FBCC-A3C4-F744-BF30-8F008A8D5312}" type="pres">
      <dgm:prSet presAssocID="{ED9BEC4C-E467-1D46-9A5B-EB90E0224644}" presName="tx2" presStyleLbl="revTx" presStyleIdx="1" presStyleCnt="8"/>
      <dgm:spPr/>
      <dgm:t>
        <a:bodyPr/>
        <a:lstStyle/>
        <a:p>
          <a:endParaRPr lang="pt-BR"/>
        </a:p>
      </dgm:t>
    </dgm:pt>
    <dgm:pt modelId="{ABC236F0-45E6-6742-9AC2-1DD76A844A93}" type="pres">
      <dgm:prSet presAssocID="{ED9BEC4C-E467-1D46-9A5B-EB90E0224644}" presName="vert2" presStyleCnt="0"/>
      <dgm:spPr/>
    </dgm:pt>
    <dgm:pt modelId="{FB35B6CA-0395-DB43-B39A-AE208FF340DD}" type="pres">
      <dgm:prSet presAssocID="{ED9BEC4C-E467-1D46-9A5B-EB90E0224644}" presName="thinLine2b" presStyleLbl="callout" presStyleIdx="0" presStyleCnt="7"/>
      <dgm:spPr/>
    </dgm:pt>
    <dgm:pt modelId="{F115868D-DFD5-8247-BD0A-B26928561C86}" type="pres">
      <dgm:prSet presAssocID="{ED9BEC4C-E467-1D46-9A5B-EB90E0224644}" presName="vertSpace2b" presStyleCnt="0"/>
      <dgm:spPr/>
    </dgm:pt>
    <dgm:pt modelId="{7EC98DC3-6C09-B040-BB52-E16E71A88D52}" type="pres">
      <dgm:prSet presAssocID="{4815BA3B-9FC1-D14B-87A5-B3935904CB95}" presName="horz2" presStyleCnt="0"/>
      <dgm:spPr/>
    </dgm:pt>
    <dgm:pt modelId="{352B330D-D6E0-504A-9EC5-5AE744EABA7A}" type="pres">
      <dgm:prSet presAssocID="{4815BA3B-9FC1-D14B-87A5-B3935904CB95}" presName="horzSpace2" presStyleCnt="0"/>
      <dgm:spPr/>
    </dgm:pt>
    <dgm:pt modelId="{9811FCB6-D313-8D48-A0DE-5C35B450EE62}" type="pres">
      <dgm:prSet presAssocID="{4815BA3B-9FC1-D14B-87A5-B3935904CB95}" presName="tx2" presStyleLbl="revTx" presStyleIdx="2" presStyleCnt="8"/>
      <dgm:spPr/>
      <dgm:t>
        <a:bodyPr/>
        <a:lstStyle/>
        <a:p>
          <a:endParaRPr lang="pt-BR"/>
        </a:p>
      </dgm:t>
    </dgm:pt>
    <dgm:pt modelId="{135D4A97-745D-964A-B6D5-0EE4E2AC6DE6}" type="pres">
      <dgm:prSet presAssocID="{4815BA3B-9FC1-D14B-87A5-B3935904CB95}" presName="vert2" presStyleCnt="0"/>
      <dgm:spPr/>
    </dgm:pt>
    <dgm:pt modelId="{697C2221-D3E7-2146-9B16-3AD8E16DA495}" type="pres">
      <dgm:prSet presAssocID="{4815BA3B-9FC1-D14B-87A5-B3935904CB95}" presName="thinLine2b" presStyleLbl="callout" presStyleIdx="1" presStyleCnt="7"/>
      <dgm:spPr/>
    </dgm:pt>
    <dgm:pt modelId="{F4802CA6-0F47-F14B-BF0A-E30619E782C2}" type="pres">
      <dgm:prSet presAssocID="{4815BA3B-9FC1-D14B-87A5-B3935904CB95}" presName="vertSpace2b" presStyleCnt="0"/>
      <dgm:spPr/>
    </dgm:pt>
    <dgm:pt modelId="{5241677C-A0A8-BC48-A187-20DC2FAEBF94}" type="pres">
      <dgm:prSet presAssocID="{B14FB6D8-AEB6-5044-8055-0CFAD99E6E71}" presName="horz2" presStyleCnt="0"/>
      <dgm:spPr/>
    </dgm:pt>
    <dgm:pt modelId="{EFB50F5C-5BE1-A24B-B07F-FEA256A553DF}" type="pres">
      <dgm:prSet presAssocID="{B14FB6D8-AEB6-5044-8055-0CFAD99E6E71}" presName="horzSpace2" presStyleCnt="0"/>
      <dgm:spPr/>
    </dgm:pt>
    <dgm:pt modelId="{42952167-02E6-D144-92BF-E38EEC0519B0}" type="pres">
      <dgm:prSet presAssocID="{B14FB6D8-AEB6-5044-8055-0CFAD99E6E71}" presName="tx2" presStyleLbl="revTx" presStyleIdx="3" presStyleCnt="8"/>
      <dgm:spPr/>
      <dgm:t>
        <a:bodyPr/>
        <a:lstStyle/>
        <a:p>
          <a:endParaRPr lang="pt-BR"/>
        </a:p>
      </dgm:t>
    </dgm:pt>
    <dgm:pt modelId="{D97C7C01-73D8-6A4E-976D-612BE19FC028}" type="pres">
      <dgm:prSet presAssocID="{B14FB6D8-AEB6-5044-8055-0CFAD99E6E71}" presName="vert2" presStyleCnt="0"/>
      <dgm:spPr/>
    </dgm:pt>
    <dgm:pt modelId="{DE0AA6DC-22AF-B64E-9081-F06EA34A03D0}" type="pres">
      <dgm:prSet presAssocID="{B14FB6D8-AEB6-5044-8055-0CFAD99E6E71}" presName="thinLine2b" presStyleLbl="callout" presStyleIdx="2" presStyleCnt="7"/>
      <dgm:spPr/>
    </dgm:pt>
    <dgm:pt modelId="{9E4F58D5-87E7-7040-AB5D-A3E5830C56E2}" type="pres">
      <dgm:prSet presAssocID="{B14FB6D8-AEB6-5044-8055-0CFAD99E6E71}" presName="vertSpace2b" presStyleCnt="0"/>
      <dgm:spPr/>
    </dgm:pt>
    <dgm:pt modelId="{6FDE4909-2273-9B41-9446-9EAF7BAB9C8D}" type="pres">
      <dgm:prSet presAssocID="{E1DE1D96-6E22-D84E-A700-DE3519B2A4BE}" presName="horz2" presStyleCnt="0"/>
      <dgm:spPr/>
    </dgm:pt>
    <dgm:pt modelId="{4314EA70-4EF5-D04E-9893-351BD879D825}" type="pres">
      <dgm:prSet presAssocID="{E1DE1D96-6E22-D84E-A700-DE3519B2A4BE}" presName="horzSpace2" presStyleCnt="0"/>
      <dgm:spPr/>
    </dgm:pt>
    <dgm:pt modelId="{55E18C2B-4BEF-D24A-A477-624B5595517C}" type="pres">
      <dgm:prSet presAssocID="{E1DE1D96-6E22-D84E-A700-DE3519B2A4BE}" presName="tx2" presStyleLbl="revTx" presStyleIdx="4" presStyleCnt="8"/>
      <dgm:spPr/>
      <dgm:t>
        <a:bodyPr/>
        <a:lstStyle/>
        <a:p>
          <a:endParaRPr lang="pt-BR"/>
        </a:p>
      </dgm:t>
    </dgm:pt>
    <dgm:pt modelId="{16F46944-57AF-E344-8E36-7CF6F64414AC}" type="pres">
      <dgm:prSet presAssocID="{E1DE1D96-6E22-D84E-A700-DE3519B2A4BE}" presName="vert2" presStyleCnt="0"/>
      <dgm:spPr/>
    </dgm:pt>
    <dgm:pt modelId="{746CFC34-D810-9244-A83B-E897B5400054}" type="pres">
      <dgm:prSet presAssocID="{E1DE1D96-6E22-D84E-A700-DE3519B2A4BE}" presName="thinLine2b" presStyleLbl="callout" presStyleIdx="3" presStyleCnt="7"/>
      <dgm:spPr/>
    </dgm:pt>
    <dgm:pt modelId="{FAF9119D-FF6D-A944-8010-3EBA763ECECA}" type="pres">
      <dgm:prSet presAssocID="{E1DE1D96-6E22-D84E-A700-DE3519B2A4BE}" presName="vertSpace2b" presStyleCnt="0"/>
      <dgm:spPr/>
    </dgm:pt>
    <dgm:pt modelId="{912A46E1-4BB2-2F42-913E-7588562BA989}" type="pres">
      <dgm:prSet presAssocID="{19DF2A82-41A3-954F-A2F0-EA406999952A}" presName="horz2" presStyleCnt="0"/>
      <dgm:spPr/>
    </dgm:pt>
    <dgm:pt modelId="{9224FE4C-8F4F-CF45-8459-631E2E0B56CE}" type="pres">
      <dgm:prSet presAssocID="{19DF2A82-41A3-954F-A2F0-EA406999952A}" presName="horzSpace2" presStyleCnt="0"/>
      <dgm:spPr/>
    </dgm:pt>
    <dgm:pt modelId="{E699D975-A109-954E-AAB1-D24B82B88A54}" type="pres">
      <dgm:prSet presAssocID="{19DF2A82-41A3-954F-A2F0-EA406999952A}" presName="tx2" presStyleLbl="revTx" presStyleIdx="5" presStyleCnt="8"/>
      <dgm:spPr/>
      <dgm:t>
        <a:bodyPr/>
        <a:lstStyle/>
        <a:p>
          <a:endParaRPr lang="pt-BR"/>
        </a:p>
      </dgm:t>
    </dgm:pt>
    <dgm:pt modelId="{894EAC1C-5078-E442-8F3C-DE3B39AB6485}" type="pres">
      <dgm:prSet presAssocID="{19DF2A82-41A3-954F-A2F0-EA406999952A}" presName="vert2" presStyleCnt="0"/>
      <dgm:spPr/>
    </dgm:pt>
    <dgm:pt modelId="{3012CED0-6297-4341-BF01-835FBD72203B}" type="pres">
      <dgm:prSet presAssocID="{19DF2A82-41A3-954F-A2F0-EA406999952A}" presName="thinLine2b" presStyleLbl="callout" presStyleIdx="4" presStyleCnt="7"/>
      <dgm:spPr/>
    </dgm:pt>
    <dgm:pt modelId="{BD9168B0-5FC8-7943-B9D4-92F708F5DFC2}" type="pres">
      <dgm:prSet presAssocID="{19DF2A82-41A3-954F-A2F0-EA406999952A}" presName="vertSpace2b" presStyleCnt="0"/>
      <dgm:spPr/>
    </dgm:pt>
    <dgm:pt modelId="{F08328E9-DBE1-1640-8D35-940FB0B42AA2}" type="pres">
      <dgm:prSet presAssocID="{68EB132E-D2EE-B248-871A-F1E855B2093B}" presName="horz2" presStyleCnt="0"/>
      <dgm:spPr/>
    </dgm:pt>
    <dgm:pt modelId="{6F7E5BF5-FE32-9042-9973-9AEC6E30AEBD}" type="pres">
      <dgm:prSet presAssocID="{68EB132E-D2EE-B248-871A-F1E855B2093B}" presName="horzSpace2" presStyleCnt="0"/>
      <dgm:spPr/>
    </dgm:pt>
    <dgm:pt modelId="{CF16386C-7720-7445-8CFF-5DCD8938FBB8}" type="pres">
      <dgm:prSet presAssocID="{68EB132E-D2EE-B248-871A-F1E855B2093B}" presName="tx2" presStyleLbl="revTx" presStyleIdx="6" presStyleCnt="8"/>
      <dgm:spPr/>
      <dgm:t>
        <a:bodyPr/>
        <a:lstStyle/>
        <a:p>
          <a:endParaRPr lang="pt-BR"/>
        </a:p>
      </dgm:t>
    </dgm:pt>
    <dgm:pt modelId="{E5ABFF6A-7587-3B4A-9C36-8E5B9726C774}" type="pres">
      <dgm:prSet presAssocID="{68EB132E-D2EE-B248-871A-F1E855B2093B}" presName="vert2" presStyleCnt="0"/>
      <dgm:spPr/>
    </dgm:pt>
    <dgm:pt modelId="{C19B27E2-ADAC-7440-8C65-C3E2AB808E54}" type="pres">
      <dgm:prSet presAssocID="{68EB132E-D2EE-B248-871A-F1E855B2093B}" presName="thinLine2b" presStyleLbl="callout" presStyleIdx="5" presStyleCnt="7"/>
      <dgm:spPr/>
    </dgm:pt>
    <dgm:pt modelId="{AE272416-E069-6440-8DD9-6432CE33C9E0}" type="pres">
      <dgm:prSet presAssocID="{68EB132E-D2EE-B248-871A-F1E855B2093B}" presName="vertSpace2b" presStyleCnt="0"/>
      <dgm:spPr/>
    </dgm:pt>
    <dgm:pt modelId="{F9CA7956-967F-F040-AC8A-251E76934464}" type="pres">
      <dgm:prSet presAssocID="{9E91CD99-635E-B946-9944-4AB3B33852D0}" presName="horz2" presStyleCnt="0"/>
      <dgm:spPr/>
    </dgm:pt>
    <dgm:pt modelId="{DEA9FCE3-6706-2749-948C-E35EACD3E41D}" type="pres">
      <dgm:prSet presAssocID="{9E91CD99-635E-B946-9944-4AB3B33852D0}" presName="horzSpace2" presStyleCnt="0"/>
      <dgm:spPr/>
    </dgm:pt>
    <dgm:pt modelId="{5FE7232B-6544-C042-AAF6-02339894043A}" type="pres">
      <dgm:prSet presAssocID="{9E91CD99-635E-B946-9944-4AB3B33852D0}" presName="tx2" presStyleLbl="revTx" presStyleIdx="7" presStyleCnt="8"/>
      <dgm:spPr/>
      <dgm:t>
        <a:bodyPr/>
        <a:lstStyle/>
        <a:p>
          <a:endParaRPr lang="pt-BR"/>
        </a:p>
      </dgm:t>
    </dgm:pt>
    <dgm:pt modelId="{78713712-51E7-8F4A-A4FE-1AD9E8907378}" type="pres">
      <dgm:prSet presAssocID="{9E91CD99-635E-B946-9944-4AB3B33852D0}" presName="vert2" presStyleCnt="0"/>
      <dgm:spPr/>
    </dgm:pt>
    <dgm:pt modelId="{E42DA769-E953-8446-A4B8-5B7A1B41F8B5}" type="pres">
      <dgm:prSet presAssocID="{9E91CD99-635E-B946-9944-4AB3B33852D0}" presName="thinLine2b" presStyleLbl="callout" presStyleIdx="6" presStyleCnt="7"/>
      <dgm:spPr/>
    </dgm:pt>
    <dgm:pt modelId="{C39E3BDA-6F37-2B42-8F3A-FE0661904E5D}" type="pres">
      <dgm:prSet presAssocID="{9E91CD99-635E-B946-9944-4AB3B33852D0}" presName="vertSpace2b" presStyleCnt="0"/>
      <dgm:spPr/>
    </dgm:pt>
  </dgm:ptLst>
  <dgm:cxnLst>
    <dgm:cxn modelId="{BE769C19-C68B-3648-9E8C-625C55B205DD}" type="presOf" srcId="{B14FB6D8-AEB6-5044-8055-0CFAD99E6E71}" destId="{42952167-02E6-D144-92BF-E38EEC0519B0}" srcOrd="0" destOrd="0" presId="urn:microsoft.com/office/officeart/2008/layout/LinedList"/>
    <dgm:cxn modelId="{581E2B83-1ED6-FC4A-94DC-B7CCBD189C31}" type="presOf" srcId="{E2E98BF0-EE0F-3243-B418-60B6D9D428F2}" destId="{5A924091-A0F9-2A4E-B0F7-3EF3D78A6F69}" srcOrd="0" destOrd="0" presId="urn:microsoft.com/office/officeart/2008/layout/LinedList"/>
    <dgm:cxn modelId="{DF2E4D5D-1C4F-DA4C-B019-EF789013D3C5}" srcId="{E2E98BF0-EE0F-3243-B418-60B6D9D428F2}" destId="{4815BA3B-9FC1-D14B-87A5-B3935904CB95}" srcOrd="1" destOrd="0" parTransId="{E9ED473C-D040-9F4D-9444-06A4CE523A99}" sibTransId="{CF391EEB-A8A4-C04E-94A8-5D23EC3287D8}"/>
    <dgm:cxn modelId="{125A0335-1AC4-5641-AD2B-9D07A8F09B1E}" type="presOf" srcId="{9E91CD99-635E-B946-9944-4AB3B33852D0}" destId="{5FE7232B-6544-C042-AAF6-02339894043A}" srcOrd="0" destOrd="0" presId="urn:microsoft.com/office/officeart/2008/layout/LinedList"/>
    <dgm:cxn modelId="{68380A7E-A54E-7744-A1A6-77F4E4992F74}" type="presOf" srcId="{4815BA3B-9FC1-D14B-87A5-B3935904CB95}" destId="{9811FCB6-D313-8D48-A0DE-5C35B450EE62}" srcOrd="0" destOrd="0" presId="urn:microsoft.com/office/officeart/2008/layout/LinedList"/>
    <dgm:cxn modelId="{D64BB2BC-176A-AE4A-99B6-878054C5F558}" srcId="{1126F26D-4487-0B45-BCD7-05C638FEF163}" destId="{E2E98BF0-EE0F-3243-B418-60B6D9D428F2}" srcOrd="0" destOrd="0" parTransId="{4196A051-756D-D34D-BEFE-97BF11F979CB}" sibTransId="{2D662FC4-44FD-2846-AF4E-9A1AC2BA1813}"/>
    <dgm:cxn modelId="{6163C696-CBB7-5449-94EA-99E2513CE82D}" type="presOf" srcId="{E1DE1D96-6E22-D84E-A700-DE3519B2A4BE}" destId="{55E18C2B-4BEF-D24A-A477-624B5595517C}" srcOrd="0" destOrd="0" presId="urn:microsoft.com/office/officeart/2008/layout/LinedList"/>
    <dgm:cxn modelId="{078F878C-4D11-9E44-A8EA-22BFB1E16390}" srcId="{E2E98BF0-EE0F-3243-B418-60B6D9D428F2}" destId="{ED9BEC4C-E467-1D46-9A5B-EB90E0224644}" srcOrd="0" destOrd="0" parTransId="{D57D6230-2013-FC46-B66E-C0A99E48EA78}" sibTransId="{22FF1A25-D1B4-F349-9547-E44F2FCFF630}"/>
    <dgm:cxn modelId="{2C50CCBB-4E3C-F442-BF5F-1E0313B58968}" type="presOf" srcId="{19DF2A82-41A3-954F-A2F0-EA406999952A}" destId="{E699D975-A109-954E-AAB1-D24B82B88A54}" srcOrd="0" destOrd="0" presId="urn:microsoft.com/office/officeart/2008/layout/LinedList"/>
    <dgm:cxn modelId="{EE312B4A-4D5B-414A-AEC2-B5A46DB20732}" srcId="{E2E98BF0-EE0F-3243-B418-60B6D9D428F2}" destId="{E1DE1D96-6E22-D84E-A700-DE3519B2A4BE}" srcOrd="3" destOrd="0" parTransId="{8DA86590-AC04-2247-946B-3D58844B2326}" sibTransId="{60D217C7-2EE1-CB4A-9DC2-B5EE1678CEAD}"/>
    <dgm:cxn modelId="{7600B100-FE89-334C-A793-B598985EB8C1}" type="presOf" srcId="{ED9BEC4C-E467-1D46-9A5B-EB90E0224644}" destId="{0DB0FBCC-A3C4-F744-BF30-8F008A8D5312}" srcOrd="0" destOrd="0" presId="urn:microsoft.com/office/officeart/2008/layout/LinedList"/>
    <dgm:cxn modelId="{607BCFBE-56BC-E243-AC87-5728465D4F16}" srcId="{E2E98BF0-EE0F-3243-B418-60B6D9D428F2}" destId="{68EB132E-D2EE-B248-871A-F1E855B2093B}" srcOrd="5" destOrd="0" parTransId="{3A626501-1D96-FE44-8315-A8CA630ABBE4}" sibTransId="{E08B311B-BFC6-5647-B475-11C5FB6E70EC}"/>
    <dgm:cxn modelId="{8F225D96-0219-494F-8518-E138C5B063B0}" type="presOf" srcId="{1126F26D-4487-0B45-BCD7-05C638FEF163}" destId="{7851A09B-8E77-194C-A343-454B08C33978}" srcOrd="0" destOrd="0" presId="urn:microsoft.com/office/officeart/2008/layout/LinedList"/>
    <dgm:cxn modelId="{F112AA97-625A-AA4C-87E9-E5F363E2A386}" srcId="{E2E98BF0-EE0F-3243-B418-60B6D9D428F2}" destId="{19DF2A82-41A3-954F-A2F0-EA406999952A}" srcOrd="4" destOrd="0" parTransId="{8AA10CA6-3C6C-E343-A49D-4B50FA3477D1}" sibTransId="{0ACF6A6B-CAFE-1749-936C-9BB77FB28C08}"/>
    <dgm:cxn modelId="{84545B13-85C7-054B-AF40-B98D65F3B7EE}" srcId="{E2E98BF0-EE0F-3243-B418-60B6D9D428F2}" destId="{9E91CD99-635E-B946-9944-4AB3B33852D0}" srcOrd="6" destOrd="0" parTransId="{5485F06D-D92E-7440-ABF3-2929C4F3C439}" sibTransId="{F199524D-3D36-A845-865C-3928896BD561}"/>
    <dgm:cxn modelId="{A02DDA0A-BF70-DE48-BFCC-635F9AF787BF}" srcId="{E2E98BF0-EE0F-3243-B418-60B6D9D428F2}" destId="{B14FB6D8-AEB6-5044-8055-0CFAD99E6E71}" srcOrd="2" destOrd="0" parTransId="{06C0983F-CFFA-3142-862A-F23C111B5149}" sibTransId="{7F8EB88A-9D46-4848-AB98-BFD367957DB2}"/>
    <dgm:cxn modelId="{56892B3C-F1CD-1346-99EA-A2734492439A}" type="presOf" srcId="{68EB132E-D2EE-B248-871A-F1E855B2093B}" destId="{CF16386C-7720-7445-8CFF-5DCD8938FBB8}" srcOrd="0" destOrd="0" presId="urn:microsoft.com/office/officeart/2008/layout/LinedList"/>
    <dgm:cxn modelId="{00C009EA-9E5B-FB40-95A2-6E096A97067D}" type="presParOf" srcId="{7851A09B-8E77-194C-A343-454B08C33978}" destId="{1AB5D351-E62F-9841-ABF0-782A0FED26C2}" srcOrd="0" destOrd="0" presId="urn:microsoft.com/office/officeart/2008/layout/LinedList"/>
    <dgm:cxn modelId="{1A93D71B-48D9-7746-82AB-81DF14A7E97F}" type="presParOf" srcId="{7851A09B-8E77-194C-A343-454B08C33978}" destId="{5B45B1AD-6B2A-D04E-893E-20963310B660}" srcOrd="1" destOrd="0" presId="urn:microsoft.com/office/officeart/2008/layout/LinedList"/>
    <dgm:cxn modelId="{B53C0645-38AE-8B48-B03D-D4ACD8C69C80}" type="presParOf" srcId="{5B45B1AD-6B2A-D04E-893E-20963310B660}" destId="{5A924091-A0F9-2A4E-B0F7-3EF3D78A6F69}" srcOrd="0" destOrd="0" presId="urn:microsoft.com/office/officeart/2008/layout/LinedList"/>
    <dgm:cxn modelId="{80A54A35-AAF6-1F4D-B928-F23320338D9E}" type="presParOf" srcId="{5B45B1AD-6B2A-D04E-893E-20963310B660}" destId="{E8A19B33-5021-094F-9157-E4B2C03063A0}" srcOrd="1" destOrd="0" presId="urn:microsoft.com/office/officeart/2008/layout/LinedList"/>
    <dgm:cxn modelId="{C962439D-5293-AC4C-9C58-25CB1A3C9332}" type="presParOf" srcId="{E8A19B33-5021-094F-9157-E4B2C03063A0}" destId="{44FD4241-2AD3-124E-9A70-9BC16C38821E}" srcOrd="0" destOrd="0" presId="urn:microsoft.com/office/officeart/2008/layout/LinedList"/>
    <dgm:cxn modelId="{39B00E44-DE13-5646-9642-DDE96F29FAB4}" type="presParOf" srcId="{E8A19B33-5021-094F-9157-E4B2C03063A0}" destId="{FDB40CF7-A7B6-2044-8322-D33DAAE4B7B3}" srcOrd="1" destOrd="0" presId="urn:microsoft.com/office/officeart/2008/layout/LinedList"/>
    <dgm:cxn modelId="{78909BB6-87F6-BA4F-9CC5-E0020C927D6B}" type="presParOf" srcId="{FDB40CF7-A7B6-2044-8322-D33DAAE4B7B3}" destId="{3F802B28-E803-8A4D-A3DF-0045BD31ED11}" srcOrd="0" destOrd="0" presId="urn:microsoft.com/office/officeart/2008/layout/LinedList"/>
    <dgm:cxn modelId="{FC05CB9E-6264-DD4D-802D-CD378C2CA1D0}" type="presParOf" srcId="{FDB40CF7-A7B6-2044-8322-D33DAAE4B7B3}" destId="{0DB0FBCC-A3C4-F744-BF30-8F008A8D5312}" srcOrd="1" destOrd="0" presId="urn:microsoft.com/office/officeart/2008/layout/LinedList"/>
    <dgm:cxn modelId="{74A5BEC3-E858-B446-B9C3-E6BED14F70A0}" type="presParOf" srcId="{FDB40CF7-A7B6-2044-8322-D33DAAE4B7B3}" destId="{ABC236F0-45E6-6742-9AC2-1DD76A844A93}" srcOrd="2" destOrd="0" presId="urn:microsoft.com/office/officeart/2008/layout/LinedList"/>
    <dgm:cxn modelId="{20F7DD82-92D1-7245-93C1-6A7D70A4F0F6}" type="presParOf" srcId="{E8A19B33-5021-094F-9157-E4B2C03063A0}" destId="{FB35B6CA-0395-DB43-B39A-AE208FF340DD}" srcOrd="2" destOrd="0" presId="urn:microsoft.com/office/officeart/2008/layout/LinedList"/>
    <dgm:cxn modelId="{A7BA1565-D297-E649-979B-057E15910754}" type="presParOf" srcId="{E8A19B33-5021-094F-9157-E4B2C03063A0}" destId="{F115868D-DFD5-8247-BD0A-B26928561C86}" srcOrd="3" destOrd="0" presId="urn:microsoft.com/office/officeart/2008/layout/LinedList"/>
    <dgm:cxn modelId="{EC69C0EC-453E-2444-854B-78AF2FFF75F0}" type="presParOf" srcId="{E8A19B33-5021-094F-9157-E4B2C03063A0}" destId="{7EC98DC3-6C09-B040-BB52-E16E71A88D52}" srcOrd="4" destOrd="0" presId="urn:microsoft.com/office/officeart/2008/layout/LinedList"/>
    <dgm:cxn modelId="{8D4EE3D1-3719-D642-98C5-11F167C94B79}" type="presParOf" srcId="{7EC98DC3-6C09-B040-BB52-E16E71A88D52}" destId="{352B330D-D6E0-504A-9EC5-5AE744EABA7A}" srcOrd="0" destOrd="0" presId="urn:microsoft.com/office/officeart/2008/layout/LinedList"/>
    <dgm:cxn modelId="{A9C42E00-B9E5-B045-9B98-592ADCEBC5F0}" type="presParOf" srcId="{7EC98DC3-6C09-B040-BB52-E16E71A88D52}" destId="{9811FCB6-D313-8D48-A0DE-5C35B450EE62}" srcOrd="1" destOrd="0" presId="urn:microsoft.com/office/officeart/2008/layout/LinedList"/>
    <dgm:cxn modelId="{E3A99E73-64DF-BA41-9B3E-26A8ED5310D7}" type="presParOf" srcId="{7EC98DC3-6C09-B040-BB52-E16E71A88D52}" destId="{135D4A97-745D-964A-B6D5-0EE4E2AC6DE6}" srcOrd="2" destOrd="0" presId="urn:microsoft.com/office/officeart/2008/layout/LinedList"/>
    <dgm:cxn modelId="{CCEB6F36-293B-5640-A4BF-49434C919AF6}" type="presParOf" srcId="{E8A19B33-5021-094F-9157-E4B2C03063A0}" destId="{697C2221-D3E7-2146-9B16-3AD8E16DA495}" srcOrd="5" destOrd="0" presId="urn:microsoft.com/office/officeart/2008/layout/LinedList"/>
    <dgm:cxn modelId="{D83BBF47-7086-CD44-85EF-3C76DD7063A0}" type="presParOf" srcId="{E8A19B33-5021-094F-9157-E4B2C03063A0}" destId="{F4802CA6-0F47-F14B-BF0A-E30619E782C2}" srcOrd="6" destOrd="0" presId="urn:microsoft.com/office/officeart/2008/layout/LinedList"/>
    <dgm:cxn modelId="{789F4906-7B19-454B-B87C-97EAF0DA2386}" type="presParOf" srcId="{E8A19B33-5021-094F-9157-E4B2C03063A0}" destId="{5241677C-A0A8-BC48-A187-20DC2FAEBF94}" srcOrd="7" destOrd="0" presId="urn:microsoft.com/office/officeart/2008/layout/LinedList"/>
    <dgm:cxn modelId="{52F1AF44-735D-A045-A62E-E9FAF61AA7AF}" type="presParOf" srcId="{5241677C-A0A8-BC48-A187-20DC2FAEBF94}" destId="{EFB50F5C-5BE1-A24B-B07F-FEA256A553DF}" srcOrd="0" destOrd="0" presId="urn:microsoft.com/office/officeart/2008/layout/LinedList"/>
    <dgm:cxn modelId="{A77DC55A-9138-3147-8725-8C4303EAC089}" type="presParOf" srcId="{5241677C-A0A8-BC48-A187-20DC2FAEBF94}" destId="{42952167-02E6-D144-92BF-E38EEC0519B0}" srcOrd="1" destOrd="0" presId="urn:microsoft.com/office/officeart/2008/layout/LinedList"/>
    <dgm:cxn modelId="{40881E79-682B-D140-B01D-2AD573B7B962}" type="presParOf" srcId="{5241677C-A0A8-BC48-A187-20DC2FAEBF94}" destId="{D97C7C01-73D8-6A4E-976D-612BE19FC028}" srcOrd="2" destOrd="0" presId="urn:microsoft.com/office/officeart/2008/layout/LinedList"/>
    <dgm:cxn modelId="{CE683D83-FFD3-454C-AD38-431B973A43FB}" type="presParOf" srcId="{E8A19B33-5021-094F-9157-E4B2C03063A0}" destId="{DE0AA6DC-22AF-B64E-9081-F06EA34A03D0}" srcOrd="8" destOrd="0" presId="urn:microsoft.com/office/officeart/2008/layout/LinedList"/>
    <dgm:cxn modelId="{3104E2B8-AEE1-844F-BCA7-A112F6145F49}" type="presParOf" srcId="{E8A19B33-5021-094F-9157-E4B2C03063A0}" destId="{9E4F58D5-87E7-7040-AB5D-A3E5830C56E2}" srcOrd="9" destOrd="0" presId="urn:microsoft.com/office/officeart/2008/layout/LinedList"/>
    <dgm:cxn modelId="{D037C5E1-219D-7649-8549-B8F3C09FC6CE}" type="presParOf" srcId="{E8A19B33-5021-094F-9157-E4B2C03063A0}" destId="{6FDE4909-2273-9B41-9446-9EAF7BAB9C8D}" srcOrd="10" destOrd="0" presId="urn:microsoft.com/office/officeart/2008/layout/LinedList"/>
    <dgm:cxn modelId="{5030085A-0697-7943-9C03-AA31FCC92442}" type="presParOf" srcId="{6FDE4909-2273-9B41-9446-9EAF7BAB9C8D}" destId="{4314EA70-4EF5-D04E-9893-351BD879D825}" srcOrd="0" destOrd="0" presId="urn:microsoft.com/office/officeart/2008/layout/LinedList"/>
    <dgm:cxn modelId="{4C7F1392-E789-4C4F-A215-341EF7CB43A1}" type="presParOf" srcId="{6FDE4909-2273-9B41-9446-9EAF7BAB9C8D}" destId="{55E18C2B-4BEF-D24A-A477-624B5595517C}" srcOrd="1" destOrd="0" presId="urn:microsoft.com/office/officeart/2008/layout/LinedList"/>
    <dgm:cxn modelId="{BB6D3EC2-3BAE-DA49-BAA9-0B2D2B2948C8}" type="presParOf" srcId="{6FDE4909-2273-9B41-9446-9EAF7BAB9C8D}" destId="{16F46944-57AF-E344-8E36-7CF6F64414AC}" srcOrd="2" destOrd="0" presId="urn:microsoft.com/office/officeart/2008/layout/LinedList"/>
    <dgm:cxn modelId="{4877C33E-9328-4743-BC7E-EC0AF6DEFB8B}" type="presParOf" srcId="{E8A19B33-5021-094F-9157-E4B2C03063A0}" destId="{746CFC34-D810-9244-A83B-E897B5400054}" srcOrd="11" destOrd="0" presId="urn:microsoft.com/office/officeart/2008/layout/LinedList"/>
    <dgm:cxn modelId="{366EF68F-96CF-B04E-B16C-7EF4FA5A9A5F}" type="presParOf" srcId="{E8A19B33-5021-094F-9157-E4B2C03063A0}" destId="{FAF9119D-FF6D-A944-8010-3EBA763ECECA}" srcOrd="12" destOrd="0" presId="urn:microsoft.com/office/officeart/2008/layout/LinedList"/>
    <dgm:cxn modelId="{9EA2DB99-67E2-B745-9375-EF9746735C13}" type="presParOf" srcId="{E8A19B33-5021-094F-9157-E4B2C03063A0}" destId="{912A46E1-4BB2-2F42-913E-7588562BA989}" srcOrd="13" destOrd="0" presId="urn:microsoft.com/office/officeart/2008/layout/LinedList"/>
    <dgm:cxn modelId="{DFD7EA66-3EEE-FF44-8FF2-2F983F108FFC}" type="presParOf" srcId="{912A46E1-4BB2-2F42-913E-7588562BA989}" destId="{9224FE4C-8F4F-CF45-8459-631E2E0B56CE}" srcOrd="0" destOrd="0" presId="urn:microsoft.com/office/officeart/2008/layout/LinedList"/>
    <dgm:cxn modelId="{4EF7E718-D73B-0E49-BC60-4372B91EE397}" type="presParOf" srcId="{912A46E1-4BB2-2F42-913E-7588562BA989}" destId="{E699D975-A109-954E-AAB1-D24B82B88A54}" srcOrd="1" destOrd="0" presId="urn:microsoft.com/office/officeart/2008/layout/LinedList"/>
    <dgm:cxn modelId="{A5CB2D27-293A-344B-9766-382F239DC16E}" type="presParOf" srcId="{912A46E1-4BB2-2F42-913E-7588562BA989}" destId="{894EAC1C-5078-E442-8F3C-DE3B39AB6485}" srcOrd="2" destOrd="0" presId="urn:microsoft.com/office/officeart/2008/layout/LinedList"/>
    <dgm:cxn modelId="{70768BBE-88DE-8E49-B900-C824F7810901}" type="presParOf" srcId="{E8A19B33-5021-094F-9157-E4B2C03063A0}" destId="{3012CED0-6297-4341-BF01-835FBD72203B}" srcOrd="14" destOrd="0" presId="urn:microsoft.com/office/officeart/2008/layout/LinedList"/>
    <dgm:cxn modelId="{1726709D-A838-1043-800C-387E6C828053}" type="presParOf" srcId="{E8A19B33-5021-094F-9157-E4B2C03063A0}" destId="{BD9168B0-5FC8-7943-B9D4-92F708F5DFC2}" srcOrd="15" destOrd="0" presId="urn:microsoft.com/office/officeart/2008/layout/LinedList"/>
    <dgm:cxn modelId="{B3ECEBEB-4607-444A-B1BE-84B222A96428}" type="presParOf" srcId="{E8A19B33-5021-094F-9157-E4B2C03063A0}" destId="{F08328E9-DBE1-1640-8D35-940FB0B42AA2}" srcOrd="16" destOrd="0" presId="urn:microsoft.com/office/officeart/2008/layout/LinedList"/>
    <dgm:cxn modelId="{99F575D7-E6A3-1D4F-BD5D-EE157EE4926B}" type="presParOf" srcId="{F08328E9-DBE1-1640-8D35-940FB0B42AA2}" destId="{6F7E5BF5-FE32-9042-9973-9AEC6E30AEBD}" srcOrd="0" destOrd="0" presId="urn:microsoft.com/office/officeart/2008/layout/LinedList"/>
    <dgm:cxn modelId="{A2E30776-3B5C-6E42-8878-2274680237C8}" type="presParOf" srcId="{F08328E9-DBE1-1640-8D35-940FB0B42AA2}" destId="{CF16386C-7720-7445-8CFF-5DCD8938FBB8}" srcOrd="1" destOrd="0" presId="urn:microsoft.com/office/officeart/2008/layout/LinedList"/>
    <dgm:cxn modelId="{32A30456-1C94-924A-A284-8A8E0B5098BF}" type="presParOf" srcId="{F08328E9-DBE1-1640-8D35-940FB0B42AA2}" destId="{E5ABFF6A-7587-3B4A-9C36-8E5B9726C774}" srcOrd="2" destOrd="0" presId="urn:microsoft.com/office/officeart/2008/layout/LinedList"/>
    <dgm:cxn modelId="{C335E545-22BA-354B-9D6B-95C2579F9F7D}" type="presParOf" srcId="{E8A19B33-5021-094F-9157-E4B2C03063A0}" destId="{C19B27E2-ADAC-7440-8C65-C3E2AB808E54}" srcOrd="17" destOrd="0" presId="urn:microsoft.com/office/officeart/2008/layout/LinedList"/>
    <dgm:cxn modelId="{774D59F9-A60C-294A-AFE2-6156ADA9BD09}" type="presParOf" srcId="{E8A19B33-5021-094F-9157-E4B2C03063A0}" destId="{AE272416-E069-6440-8DD9-6432CE33C9E0}" srcOrd="18" destOrd="0" presId="urn:microsoft.com/office/officeart/2008/layout/LinedList"/>
    <dgm:cxn modelId="{C5C9E4EC-C057-0740-9491-996B68743170}" type="presParOf" srcId="{E8A19B33-5021-094F-9157-E4B2C03063A0}" destId="{F9CA7956-967F-F040-AC8A-251E76934464}" srcOrd="19" destOrd="0" presId="urn:microsoft.com/office/officeart/2008/layout/LinedList"/>
    <dgm:cxn modelId="{839E5AD9-44F0-384F-A331-996BEAC3BF70}" type="presParOf" srcId="{F9CA7956-967F-F040-AC8A-251E76934464}" destId="{DEA9FCE3-6706-2749-948C-E35EACD3E41D}" srcOrd="0" destOrd="0" presId="urn:microsoft.com/office/officeart/2008/layout/LinedList"/>
    <dgm:cxn modelId="{CC9978D8-F84D-FF46-827B-3D51892962F8}" type="presParOf" srcId="{F9CA7956-967F-F040-AC8A-251E76934464}" destId="{5FE7232B-6544-C042-AAF6-02339894043A}" srcOrd="1" destOrd="0" presId="urn:microsoft.com/office/officeart/2008/layout/LinedList"/>
    <dgm:cxn modelId="{E7257022-4FC4-9540-9FBF-B5ED537ADA46}" type="presParOf" srcId="{F9CA7956-967F-F040-AC8A-251E76934464}" destId="{78713712-51E7-8F4A-A4FE-1AD9E8907378}" srcOrd="2" destOrd="0" presId="urn:microsoft.com/office/officeart/2008/layout/LinedList"/>
    <dgm:cxn modelId="{A9733EDA-70A9-724E-9033-B8F95EDC361A}" type="presParOf" srcId="{E8A19B33-5021-094F-9157-E4B2C03063A0}" destId="{E42DA769-E953-8446-A4B8-5B7A1B41F8B5}" srcOrd="20" destOrd="0" presId="urn:microsoft.com/office/officeart/2008/layout/LinedList"/>
    <dgm:cxn modelId="{DEAE3FFD-FE22-AC45-8169-CD18345ECB23}" type="presParOf" srcId="{E8A19B33-5021-094F-9157-E4B2C03063A0}" destId="{C39E3BDA-6F37-2B42-8F3A-FE0661904E5D}" srcOrd="2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EC32BB-F787-7E42-AC67-F8E352AAD8F3}"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pt-BR"/>
        </a:p>
      </dgm:t>
    </dgm:pt>
    <dgm:pt modelId="{57851085-99E6-A944-BBA3-CB1C82C87B6A}">
      <dgm:prSet phldrT="[Text]"/>
      <dgm:spPr/>
      <dgm:t>
        <a:bodyPr/>
        <a:lstStyle/>
        <a:p>
          <a:r>
            <a:rPr lang="pt-BR" dirty="0" smtClean="0"/>
            <a:t>Recomendações para um balanceamento Eficiente</a:t>
          </a:r>
          <a:endParaRPr lang="pt-BR" dirty="0"/>
        </a:p>
      </dgm:t>
    </dgm:pt>
    <dgm:pt modelId="{2C916444-B901-014F-862A-D7113AAD2ED7}" type="parTrans" cxnId="{24CE560C-46C6-AE46-BF6D-909690D5464A}">
      <dgm:prSet/>
      <dgm:spPr/>
      <dgm:t>
        <a:bodyPr/>
        <a:lstStyle/>
        <a:p>
          <a:endParaRPr lang="pt-BR"/>
        </a:p>
      </dgm:t>
    </dgm:pt>
    <dgm:pt modelId="{E53B404E-FC17-8A4A-8A1A-A6957B807162}" type="sibTrans" cxnId="{24CE560C-46C6-AE46-BF6D-909690D5464A}">
      <dgm:prSet/>
      <dgm:spPr/>
      <dgm:t>
        <a:bodyPr/>
        <a:lstStyle/>
        <a:p>
          <a:endParaRPr lang="pt-BR"/>
        </a:p>
      </dgm:t>
    </dgm:pt>
    <dgm:pt modelId="{BB8B09BC-03FD-A84A-B751-C0B009191E12}">
      <dgm:prSet phldrT="[Text]"/>
      <dgm:spPr/>
      <dgm:t>
        <a:bodyPr/>
        <a:lstStyle/>
        <a:p>
          <a:r>
            <a:rPr lang="pt-BR" dirty="0" smtClean="0"/>
            <a:t>Permitir autonomia ao game designer em relação ao programador</a:t>
          </a:r>
          <a:endParaRPr lang="pt-BR" dirty="0"/>
        </a:p>
      </dgm:t>
    </dgm:pt>
    <dgm:pt modelId="{AFF303DF-6724-F049-BB7C-C86EB69E5392}" type="parTrans" cxnId="{A5E13C91-616C-5642-AF2C-FF32F07FD040}">
      <dgm:prSet/>
      <dgm:spPr/>
      <dgm:t>
        <a:bodyPr/>
        <a:lstStyle/>
        <a:p>
          <a:endParaRPr lang="pt-BR"/>
        </a:p>
      </dgm:t>
    </dgm:pt>
    <dgm:pt modelId="{7AA73D64-2C94-E04A-AA91-085A60A015B4}" type="sibTrans" cxnId="{A5E13C91-616C-5642-AF2C-FF32F07FD040}">
      <dgm:prSet/>
      <dgm:spPr/>
      <dgm:t>
        <a:bodyPr/>
        <a:lstStyle/>
        <a:p>
          <a:endParaRPr lang="pt-BR"/>
        </a:p>
      </dgm:t>
    </dgm:pt>
    <dgm:pt modelId="{163BDF51-9DF3-2447-803D-3E69A1CE39E6}">
      <dgm:prSet phldrT="[Text]"/>
      <dgm:spPr/>
      <dgm:t>
        <a:bodyPr/>
        <a:lstStyle/>
        <a:p>
          <a:r>
            <a:rPr lang="pt-BR" dirty="0" smtClean="0"/>
            <a:t>Controle do tempo de jogo</a:t>
          </a:r>
          <a:endParaRPr lang="pt-BR" dirty="0"/>
        </a:p>
      </dgm:t>
    </dgm:pt>
    <dgm:pt modelId="{556AE0CD-1500-0A47-B567-BE7F2876BAA2}" type="parTrans" cxnId="{4999CF65-3856-E940-82F6-EA4642DC02BF}">
      <dgm:prSet/>
      <dgm:spPr/>
      <dgm:t>
        <a:bodyPr/>
        <a:lstStyle/>
        <a:p>
          <a:endParaRPr lang="pt-BR"/>
        </a:p>
      </dgm:t>
    </dgm:pt>
    <dgm:pt modelId="{3BB6AF73-4B59-1F4E-B665-B80737B3D6F7}" type="sibTrans" cxnId="{4999CF65-3856-E940-82F6-EA4642DC02BF}">
      <dgm:prSet/>
      <dgm:spPr/>
      <dgm:t>
        <a:bodyPr/>
        <a:lstStyle/>
        <a:p>
          <a:endParaRPr lang="pt-BR"/>
        </a:p>
      </dgm:t>
    </dgm:pt>
    <dgm:pt modelId="{CFEFE0EA-83C9-5B47-8C17-BDEA393DEA0E}">
      <dgm:prSet phldrT="[Text]"/>
      <dgm:spPr/>
      <dgm:t>
        <a:bodyPr/>
        <a:lstStyle/>
        <a:p>
          <a:r>
            <a:rPr lang="pt-BR" dirty="0" smtClean="0"/>
            <a:t>Salvar configurações de balanceamento</a:t>
          </a:r>
          <a:endParaRPr lang="pt-BR" dirty="0"/>
        </a:p>
      </dgm:t>
    </dgm:pt>
    <dgm:pt modelId="{50EBD9F3-64D5-A246-BF73-CA5F97BCB0A9}" type="parTrans" cxnId="{FD3FD772-54AD-254B-9A3D-ABBDAB1F5789}">
      <dgm:prSet/>
      <dgm:spPr/>
      <dgm:t>
        <a:bodyPr/>
        <a:lstStyle/>
        <a:p>
          <a:endParaRPr lang="pt-BR"/>
        </a:p>
      </dgm:t>
    </dgm:pt>
    <dgm:pt modelId="{BACD529D-F908-4F4F-9C8E-605B9BC6A0B3}" type="sibTrans" cxnId="{FD3FD772-54AD-254B-9A3D-ABBDAB1F5789}">
      <dgm:prSet/>
      <dgm:spPr/>
      <dgm:t>
        <a:bodyPr/>
        <a:lstStyle/>
        <a:p>
          <a:endParaRPr lang="pt-BR"/>
        </a:p>
      </dgm:t>
    </dgm:pt>
    <dgm:pt modelId="{CBFBB9B6-E7F3-C148-AD63-D2441ADC6813}">
      <dgm:prSet phldrT="[Text]"/>
      <dgm:spPr/>
      <dgm:t>
        <a:bodyPr/>
        <a:lstStyle/>
        <a:p>
          <a:r>
            <a:rPr lang="pt-BR" dirty="0" smtClean="0"/>
            <a:t>Enxergar a consequência da mudança em tempo real</a:t>
          </a:r>
          <a:endParaRPr lang="pt-BR" dirty="0"/>
        </a:p>
      </dgm:t>
    </dgm:pt>
    <dgm:pt modelId="{24597132-1F89-5447-B7AB-578C10572B93}" type="parTrans" cxnId="{A8B4ABC1-F9AB-C24D-B73F-2CDC25EDE0B8}">
      <dgm:prSet/>
      <dgm:spPr/>
      <dgm:t>
        <a:bodyPr/>
        <a:lstStyle/>
        <a:p>
          <a:endParaRPr lang="pt-BR"/>
        </a:p>
      </dgm:t>
    </dgm:pt>
    <dgm:pt modelId="{7ED4CBCD-2E68-264F-BBCB-398837E8FDA6}" type="sibTrans" cxnId="{A8B4ABC1-F9AB-C24D-B73F-2CDC25EDE0B8}">
      <dgm:prSet/>
      <dgm:spPr/>
      <dgm:t>
        <a:bodyPr/>
        <a:lstStyle/>
        <a:p>
          <a:endParaRPr lang="pt-BR"/>
        </a:p>
      </dgm:t>
    </dgm:pt>
    <dgm:pt modelId="{1AAB1B26-C88F-8E4B-BA87-583EC2137BC8}" type="pres">
      <dgm:prSet presAssocID="{06EC32BB-F787-7E42-AC67-F8E352AAD8F3}" presName="vert0" presStyleCnt="0">
        <dgm:presLayoutVars>
          <dgm:dir/>
          <dgm:animOne val="branch"/>
          <dgm:animLvl val="lvl"/>
        </dgm:presLayoutVars>
      </dgm:prSet>
      <dgm:spPr/>
      <dgm:t>
        <a:bodyPr/>
        <a:lstStyle/>
        <a:p>
          <a:endParaRPr lang="pt-BR"/>
        </a:p>
      </dgm:t>
    </dgm:pt>
    <dgm:pt modelId="{066ACB82-ECBD-5540-8579-50C159A85C56}" type="pres">
      <dgm:prSet presAssocID="{57851085-99E6-A944-BBA3-CB1C82C87B6A}" presName="thickLine" presStyleLbl="alignNode1" presStyleIdx="0" presStyleCnt="1"/>
      <dgm:spPr/>
    </dgm:pt>
    <dgm:pt modelId="{DFA6B1A4-6209-7C45-BE8D-52645E83E012}" type="pres">
      <dgm:prSet presAssocID="{57851085-99E6-A944-BBA3-CB1C82C87B6A}" presName="horz1" presStyleCnt="0"/>
      <dgm:spPr/>
    </dgm:pt>
    <dgm:pt modelId="{DCB9ECC1-99F2-ED42-8F92-EB61AFF8D1F1}" type="pres">
      <dgm:prSet presAssocID="{57851085-99E6-A944-BBA3-CB1C82C87B6A}" presName="tx1" presStyleLbl="revTx" presStyleIdx="0" presStyleCnt="5"/>
      <dgm:spPr/>
      <dgm:t>
        <a:bodyPr/>
        <a:lstStyle/>
        <a:p>
          <a:endParaRPr lang="pt-BR"/>
        </a:p>
      </dgm:t>
    </dgm:pt>
    <dgm:pt modelId="{606A3D28-37AE-2B48-88D5-B431CB025437}" type="pres">
      <dgm:prSet presAssocID="{57851085-99E6-A944-BBA3-CB1C82C87B6A}" presName="vert1" presStyleCnt="0"/>
      <dgm:spPr/>
    </dgm:pt>
    <dgm:pt modelId="{9023CB9C-C8EE-C045-9C79-31975FC215A7}" type="pres">
      <dgm:prSet presAssocID="{BB8B09BC-03FD-A84A-B751-C0B009191E12}" presName="vertSpace2a" presStyleCnt="0"/>
      <dgm:spPr/>
    </dgm:pt>
    <dgm:pt modelId="{3532D459-7891-034D-AC5E-501BB9658A6F}" type="pres">
      <dgm:prSet presAssocID="{BB8B09BC-03FD-A84A-B751-C0B009191E12}" presName="horz2" presStyleCnt="0"/>
      <dgm:spPr/>
    </dgm:pt>
    <dgm:pt modelId="{1B68ADA6-042E-AD4C-A727-FAE4574B1CBE}" type="pres">
      <dgm:prSet presAssocID="{BB8B09BC-03FD-A84A-B751-C0B009191E12}" presName="horzSpace2" presStyleCnt="0"/>
      <dgm:spPr/>
    </dgm:pt>
    <dgm:pt modelId="{DC53931A-1A4F-6D45-8B27-3DC5BF32FA0C}" type="pres">
      <dgm:prSet presAssocID="{BB8B09BC-03FD-A84A-B751-C0B009191E12}" presName="tx2" presStyleLbl="revTx" presStyleIdx="1" presStyleCnt="5"/>
      <dgm:spPr/>
      <dgm:t>
        <a:bodyPr/>
        <a:lstStyle/>
        <a:p>
          <a:endParaRPr lang="pt-BR"/>
        </a:p>
      </dgm:t>
    </dgm:pt>
    <dgm:pt modelId="{CEBD9FF2-AAAF-3E4E-952D-325E6836684D}" type="pres">
      <dgm:prSet presAssocID="{BB8B09BC-03FD-A84A-B751-C0B009191E12}" presName="vert2" presStyleCnt="0"/>
      <dgm:spPr/>
    </dgm:pt>
    <dgm:pt modelId="{D29341EA-BC91-394C-A857-EF44619507C0}" type="pres">
      <dgm:prSet presAssocID="{BB8B09BC-03FD-A84A-B751-C0B009191E12}" presName="thinLine2b" presStyleLbl="callout" presStyleIdx="0" presStyleCnt="4"/>
      <dgm:spPr/>
    </dgm:pt>
    <dgm:pt modelId="{0112FC50-A303-884B-AE3F-491812457061}" type="pres">
      <dgm:prSet presAssocID="{BB8B09BC-03FD-A84A-B751-C0B009191E12}" presName="vertSpace2b" presStyleCnt="0"/>
      <dgm:spPr/>
    </dgm:pt>
    <dgm:pt modelId="{D59C35D2-F4FB-A548-8A63-7136946697B8}" type="pres">
      <dgm:prSet presAssocID="{CBFBB9B6-E7F3-C148-AD63-D2441ADC6813}" presName="horz2" presStyleCnt="0"/>
      <dgm:spPr/>
    </dgm:pt>
    <dgm:pt modelId="{99A24C36-4768-5246-AC27-4334CAABB075}" type="pres">
      <dgm:prSet presAssocID="{CBFBB9B6-E7F3-C148-AD63-D2441ADC6813}" presName="horzSpace2" presStyleCnt="0"/>
      <dgm:spPr/>
    </dgm:pt>
    <dgm:pt modelId="{21274041-A9BA-6947-AB0F-61055D5CB9A5}" type="pres">
      <dgm:prSet presAssocID="{CBFBB9B6-E7F3-C148-AD63-D2441ADC6813}" presName="tx2" presStyleLbl="revTx" presStyleIdx="2" presStyleCnt="5"/>
      <dgm:spPr/>
      <dgm:t>
        <a:bodyPr/>
        <a:lstStyle/>
        <a:p>
          <a:endParaRPr lang="pt-BR"/>
        </a:p>
      </dgm:t>
    </dgm:pt>
    <dgm:pt modelId="{6F4ADE3E-EF05-4843-B3E3-51C260F1A79A}" type="pres">
      <dgm:prSet presAssocID="{CBFBB9B6-E7F3-C148-AD63-D2441ADC6813}" presName="vert2" presStyleCnt="0"/>
      <dgm:spPr/>
    </dgm:pt>
    <dgm:pt modelId="{8807E38D-75F7-814B-9A4D-093FEE468ABE}" type="pres">
      <dgm:prSet presAssocID="{CBFBB9B6-E7F3-C148-AD63-D2441ADC6813}" presName="thinLine2b" presStyleLbl="callout" presStyleIdx="1" presStyleCnt="4"/>
      <dgm:spPr/>
    </dgm:pt>
    <dgm:pt modelId="{EFAD365B-1E79-BF41-86FE-310DC39C7E08}" type="pres">
      <dgm:prSet presAssocID="{CBFBB9B6-E7F3-C148-AD63-D2441ADC6813}" presName="vertSpace2b" presStyleCnt="0"/>
      <dgm:spPr/>
    </dgm:pt>
    <dgm:pt modelId="{98786DD5-BAB8-5B40-9B62-7811BA8B4B05}" type="pres">
      <dgm:prSet presAssocID="{163BDF51-9DF3-2447-803D-3E69A1CE39E6}" presName="horz2" presStyleCnt="0"/>
      <dgm:spPr/>
    </dgm:pt>
    <dgm:pt modelId="{D9DF8A33-F6E3-8F48-B6B7-F45FC09FB843}" type="pres">
      <dgm:prSet presAssocID="{163BDF51-9DF3-2447-803D-3E69A1CE39E6}" presName="horzSpace2" presStyleCnt="0"/>
      <dgm:spPr/>
    </dgm:pt>
    <dgm:pt modelId="{420839F5-F621-234F-91AD-D51438698EDC}" type="pres">
      <dgm:prSet presAssocID="{163BDF51-9DF3-2447-803D-3E69A1CE39E6}" presName="tx2" presStyleLbl="revTx" presStyleIdx="3" presStyleCnt="5"/>
      <dgm:spPr/>
      <dgm:t>
        <a:bodyPr/>
        <a:lstStyle/>
        <a:p>
          <a:endParaRPr lang="pt-BR"/>
        </a:p>
      </dgm:t>
    </dgm:pt>
    <dgm:pt modelId="{336A66C7-AFAB-DF4C-90D0-81B27C0E5359}" type="pres">
      <dgm:prSet presAssocID="{163BDF51-9DF3-2447-803D-3E69A1CE39E6}" presName="vert2" presStyleCnt="0"/>
      <dgm:spPr/>
    </dgm:pt>
    <dgm:pt modelId="{2D808035-4345-7F44-9DCA-21C525CB1098}" type="pres">
      <dgm:prSet presAssocID="{163BDF51-9DF3-2447-803D-3E69A1CE39E6}" presName="thinLine2b" presStyleLbl="callout" presStyleIdx="2" presStyleCnt="4"/>
      <dgm:spPr/>
    </dgm:pt>
    <dgm:pt modelId="{FABCF549-FE8E-CC45-8269-8AE4C405A795}" type="pres">
      <dgm:prSet presAssocID="{163BDF51-9DF3-2447-803D-3E69A1CE39E6}" presName="vertSpace2b" presStyleCnt="0"/>
      <dgm:spPr/>
    </dgm:pt>
    <dgm:pt modelId="{912DD840-694E-7D4B-8BD0-EDE752DA0507}" type="pres">
      <dgm:prSet presAssocID="{CFEFE0EA-83C9-5B47-8C17-BDEA393DEA0E}" presName="horz2" presStyleCnt="0"/>
      <dgm:spPr/>
    </dgm:pt>
    <dgm:pt modelId="{390DFD07-21DF-924F-8964-BBB519E3774F}" type="pres">
      <dgm:prSet presAssocID="{CFEFE0EA-83C9-5B47-8C17-BDEA393DEA0E}" presName="horzSpace2" presStyleCnt="0"/>
      <dgm:spPr/>
    </dgm:pt>
    <dgm:pt modelId="{2CB74B36-DBFB-B646-AD1F-C049F52672D6}" type="pres">
      <dgm:prSet presAssocID="{CFEFE0EA-83C9-5B47-8C17-BDEA393DEA0E}" presName="tx2" presStyleLbl="revTx" presStyleIdx="4" presStyleCnt="5"/>
      <dgm:spPr/>
      <dgm:t>
        <a:bodyPr/>
        <a:lstStyle/>
        <a:p>
          <a:endParaRPr lang="pt-BR"/>
        </a:p>
      </dgm:t>
    </dgm:pt>
    <dgm:pt modelId="{4B7BF894-45ED-7346-88EF-590B3058F7CB}" type="pres">
      <dgm:prSet presAssocID="{CFEFE0EA-83C9-5B47-8C17-BDEA393DEA0E}" presName="vert2" presStyleCnt="0"/>
      <dgm:spPr/>
    </dgm:pt>
    <dgm:pt modelId="{6E6F8B3C-65B3-1E45-93E7-98E45F17C97B}" type="pres">
      <dgm:prSet presAssocID="{CFEFE0EA-83C9-5B47-8C17-BDEA393DEA0E}" presName="thinLine2b" presStyleLbl="callout" presStyleIdx="3" presStyleCnt="4"/>
      <dgm:spPr/>
    </dgm:pt>
    <dgm:pt modelId="{38241D4C-114D-6448-99E7-EC2F307012E2}" type="pres">
      <dgm:prSet presAssocID="{CFEFE0EA-83C9-5B47-8C17-BDEA393DEA0E}" presName="vertSpace2b" presStyleCnt="0"/>
      <dgm:spPr/>
    </dgm:pt>
  </dgm:ptLst>
  <dgm:cxnLst>
    <dgm:cxn modelId="{A8B4ABC1-F9AB-C24D-B73F-2CDC25EDE0B8}" srcId="{57851085-99E6-A944-BBA3-CB1C82C87B6A}" destId="{CBFBB9B6-E7F3-C148-AD63-D2441ADC6813}" srcOrd="1" destOrd="0" parTransId="{24597132-1F89-5447-B7AB-578C10572B93}" sibTransId="{7ED4CBCD-2E68-264F-BBCB-398837E8FDA6}"/>
    <dgm:cxn modelId="{29E2EDA4-ADBB-834B-BD8F-2B6D8BB32E5C}" type="presOf" srcId="{57851085-99E6-A944-BBA3-CB1C82C87B6A}" destId="{DCB9ECC1-99F2-ED42-8F92-EB61AFF8D1F1}" srcOrd="0" destOrd="0" presId="urn:microsoft.com/office/officeart/2008/layout/LinedList"/>
    <dgm:cxn modelId="{4999CF65-3856-E940-82F6-EA4642DC02BF}" srcId="{57851085-99E6-A944-BBA3-CB1C82C87B6A}" destId="{163BDF51-9DF3-2447-803D-3E69A1CE39E6}" srcOrd="2" destOrd="0" parTransId="{556AE0CD-1500-0A47-B567-BE7F2876BAA2}" sibTransId="{3BB6AF73-4B59-1F4E-B665-B80737B3D6F7}"/>
    <dgm:cxn modelId="{FD3FD772-54AD-254B-9A3D-ABBDAB1F5789}" srcId="{57851085-99E6-A944-BBA3-CB1C82C87B6A}" destId="{CFEFE0EA-83C9-5B47-8C17-BDEA393DEA0E}" srcOrd="3" destOrd="0" parTransId="{50EBD9F3-64D5-A246-BF73-CA5F97BCB0A9}" sibTransId="{BACD529D-F908-4F4F-9C8E-605B9BC6A0B3}"/>
    <dgm:cxn modelId="{8ADDC578-0684-7C4E-8D12-2C10F9119886}" type="presOf" srcId="{BB8B09BC-03FD-A84A-B751-C0B009191E12}" destId="{DC53931A-1A4F-6D45-8B27-3DC5BF32FA0C}" srcOrd="0" destOrd="0" presId="urn:microsoft.com/office/officeart/2008/layout/LinedList"/>
    <dgm:cxn modelId="{24CE560C-46C6-AE46-BF6D-909690D5464A}" srcId="{06EC32BB-F787-7E42-AC67-F8E352AAD8F3}" destId="{57851085-99E6-A944-BBA3-CB1C82C87B6A}" srcOrd="0" destOrd="0" parTransId="{2C916444-B901-014F-862A-D7113AAD2ED7}" sibTransId="{E53B404E-FC17-8A4A-8A1A-A6957B807162}"/>
    <dgm:cxn modelId="{E2126A58-A34B-F240-85DA-9AC05099246E}" type="presOf" srcId="{CFEFE0EA-83C9-5B47-8C17-BDEA393DEA0E}" destId="{2CB74B36-DBFB-B646-AD1F-C049F52672D6}" srcOrd="0" destOrd="0" presId="urn:microsoft.com/office/officeart/2008/layout/LinedList"/>
    <dgm:cxn modelId="{38B4FF64-C240-DB4C-B722-869D2BC837AF}" type="presOf" srcId="{06EC32BB-F787-7E42-AC67-F8E352AAD8F3}" destId="{1AAB1B26-C88F-8E4B-BA87-583EC2137BC8}" srcOrd="0" destOrd="0" presId="urn:microsoft.com/office/officeart/2008/layout/LinedList"/>
    <dgm:cxn modelId="{A5E13C91-616C-5642-AF2C-FF32F07FD040}" srcId="{57851085-99E6-A944-BBA3-CB1C82C87B6A}" destId="{BB8B09BC-03FD-A84A-B751-C0B009191E12}" srcOrd="0" destOrd="0" parTransId="{AFF303DF-6724-F049-BB7C-C86EB69E5392}" sibTransId="{7AA73D64-2C94-E04A-AA91-085A60A015B4}"/>
    <dgm:cxn modelId="{5FAEE607-2489-854E-8A5C-F337B8D8843D}" type="presOf" srcId="{CBFBB9B6-E7F3-C148-AD63-D2441ADC6813}" destId="{21274041-A9BA-6947-AB0F-61055D5CB9A5}" srcOrd="0" destOrd="0" presId="urn:microsoft.com/office/officeart/2008/layout/LinedList"/>
    <dgm:cxn modelId="{06FF4498-DCB1-CB4A-8ED5-8869EDF96D22}" type="presOf" srcId="{163BDF51-9DF3-2447-803D-3E69A1CE39E6}" destId="{420839F5-F621-234F-91AD-D51438698EDC}" srcOrd="0" destOrd="0" presId="urn:microsoft.com/office/officeart/2008/layout/LinedList"/>
    <dgm:cxn modelId="{B7EAA65F-F7DC-8040-9034-1795C423E338}" type="presParOf" srcId="{1AAB1B26-C88F-8E4B-BA87-583EC2137BC8}" destId="{066ACB82-ECBD-5540-8579-50C159A85C56}" srcOrd="0" destOrd="0" presId="urn:microsoft.com/office/officeart/2008/layout/LinedList"/>
    <dgm:cxn modelId="{222CEC1C-6AD2-D442-A959-9DCF59C3F6F6}" type="presParOf" srcId="{1AAB1B26-C88F-8E4B-BA87-583EC2137BC8}" destId="{DFA6B1A4-6209-7C45-BE8D-52645E83E012}" srcOrd="1" destOrd="0" presId="urn:microsoft.com/office/officeart/2008/layout/LinedList"/>
    <dgm:cxn modelId="{C6A05705-EB07-7340-BA9F-45B84358B8FC}" type="presParOf" srcId="{DFA6B1A4-6209-7C45-BE8D-52645E83E012}" destId="{DCB9ECC1-99F2-ED42-8F92-EB61AFF8D1F1}" srcOrd="0" destOrd="0" presId="urn:microsoft.com/office/officeart/2008/layout/LinedList"/>
    <dgm:cxn modelId="{CC7EB325-6107-F44D-A7E4-DED23CF8B961}" type="presParOf" srcId="{DFA6B1A4-6209-7C45-BE8D-52645E83E012}" destId="{606A3D28-37AE-2B48-88D5-B431CB025437}" srcOrd="1" destOrd="0" presId="urn:microsoft.com/office/officeart/2008/layout/LinedList"/>
    <dgm:cxn modelId="{F65A6E25-E8A5-A548-B8E7-0C3BDA92D5B8}" type="presParOf" srcId="{606A3D28-37AE-2B48-88D5-B431CB025437}" destId="{9023CB9C-C8EE-C045-9C79-31975FC215A7}" srcOrd="0" destOrd="0" presId="urn:microsoft.com/office/officeart/2008/layout/LinedList"/>
    <dgm:cxn modelId="{AD4FCF0F-74AA-5E4D-AA08-E92A29A56731}" type="presParOf" srcId="{606A3D28-37AE-2B48-88D5-B431CB025437}" destId="{3532D459-7891-034D-AC5E-501BB9658A6F}" srcOrd="1" destOrd="0" presId="urn:microsoft.com/office/officeart/2008/layout/LinedList"/>
    <dgm:cxn modelId="{DEA5FE09-433A-3646-BA7A-3807D2FDB404}" type="presParOf" srcId="{3532D459-7891-034D-AC5E-501BB9658A6F}" destId="{1B68ADA6-042E-AD4C-A727-FAE4574B1CBE}" srcOrd="0" destOrd="0" presId="urn:microsoft.com/office/officeart/2008/layout/LinedList"/>
    <dgm:cxn modelId="{92C10D64-67A6-604F-A5BE-78DCBD0134A0}" type="presParOf" srcId="{3532D459-7891-034D-AC5E-501BB9658A6F}" destId="{DC53931A-1A4F-6D45-8B27-3DC5BF32FA0C}" srcOrd="1" destOrd="0" presId="urn:microsoft.com/office/officeart/2008/layout/LinedList"/>
    <dgm:cxn modelId="{5510D4CB-7A6F-2E41-BFE3-36205CE484C3}" type="presParOf" srcId="{3532D459-7891-034D-AC5E-501BB9658A6F}" destId="{CEBD9FF2-AAAF-3E4E-952D-325E6836684D}" srcOrd="2" destOrd="0" presId="urn:microsoft.com/office/officeart/2008/layout/LinedList"/>
    <dgm:cxn modelId="{0B1E361A-EDD1-AD45-A173-F1F52283D7D5}" type="presParOf" srcId="{606A3D28-37AE-2B48-88D5-B431CB025437}" destId="{D29341EA-BC91-394C-A857-EF44619507C0}" srcOrd="2" destOrd="0" presId="urn:microsoft.com/office/officeart/2008/layout/LinedList"/>
    <dgm:cxn modelId="{0B15D50A-3E53-2548-9FB4-113A0AAA1A5E}" type="presParOf" srcId="{606A3D28-37AE-2B48-88D5-B431CB025437}" destId="{0112FC50-A303-884B-AE3F-491812457061}" srcOrd="3" destOrd="0" presId="urn:microsoft.com/office/officeart/2008/layout/LinedList"/>
    <dgm:cxn modelId="{98EB31AA-4C2A-8B43-BD9E-15A78D44B233}" type="presParOf" srcId="{606A3D28-37AE-2B48-88D5-B431CB025437}" destId="{D59C35D2-F4FB-A548-8A63-7136946697B8}" srcOrd="4" destOrd="0" presId="urn:microsoft.com/office/officeart/2008/layout/LinedList"/>
    <dgm:cxn modelId="{DD94DA6A-402A-5C40-8F8D-B7CA6A95D880}" type="presParOf" srcId="{D59C35D2-F4FB-A548-8A63-7136946697B8}" destId="{99A24C36-4768-5246-AC27-4334CAABB075}" srcOrd="0" destOrd="0" presId="urn:microsoft.com/office/officeart/2008/layout/LinedList"/>
    <dgm:cxn modelId="{08C79FAB-1DD5-224D-A790-B65729A569F3}" type="presParOf" srcId="{D59C35D2-F4FB-A548-8A63-7136946697B8}" destId="{21274041-A9BA-6947-AB0F-61055D5CB9A5}" srcOrd="1" destOrd="0" presId="urn:microsoft.com/office/officeart/2008/layout/LinedList"/>
    <dgm:cxn modelId="{269FC059-A00D-174A-B919-3BFC46B190A2}" type="presParOf" srcId="{D59C35D2-F4FB-A548-8A63-7136946697B8}" destId="{6F4ADE3E-EF05-4843-B3E3-51C260F1A79A}" srcOrd="2" destOrd="0" presId="urn:microsoft.com/office/officeart/2008/layout/LinedList"/>
    <dgm:cxn modelId="{94C84017-6D3B-B54E-9999-279C0DD90545}" type="presParOf" srcId="{606A3D28-37AE-2B48-88D5-B431CB025437}" destId="{8807E38D-75F7-814B-9A4D-093FEE468ABE}" srcOrd="5" destOrd="0" presId="urn:microsoft.com/office/officeart/2008/layout/LinedList"/>
    <dgm:cxn modelId="{987C53D5-4650-644A-8CA0-5F0CF17E17F0}" type="presParOf" srcId="{606A3D28-37AE-2B48-88D5-B431CB025437}" destId="{EFAD365B-1E79-BF41-86FE-310DC39C7E08}" srcOrd="6" destOrd="0" presId="urn:microsoft.com/office/officeart/2008/layout/LinedList"/>
    <dgm:cxn modelId="{660BE5FF-357E-2C44-B5CA-BFC4F0EB1148}" type="presParOf" srcId="{606A3D28-37AE-2B48-88D5-B431CB025437}" destId="{98786DD5-BAB8-5B40-9B62-7811BA8B4B05}" srcOrd="7" destOrd="0" presId="urn:microsoft.com/office/officeart/2008/layout/LinedList"/>
    <dgm:cxn modelId="{B3789CC4-9A89-3542-AD72-ED651DF76E32}" type="presParOf" srcId="{98786DD5-BAB8-5B40-9B62-7811BA8B4B05}" destId="{D9DF8A33-F6E3-8F48-B6B7-F45FC09FB843}" srcOrd="0" destOrd="0" presId="urn:microsoft.com/office/officeart/2008/layout/LinedList"/>
    <dgm:cxn modelId="{5B67E399-1653-3E4B-A71D-4BF4B19FD214}" type="presParOf" srcId="{98786DD5-BAB8-5B40-9B62-7811BA8B4B05}" destId="{420839F5-F621-234F-91AD-D51438698EDC}" srcOrd="1" destOrd="0" presId="urn:microsoft.com/office/officeart/2008/layout/LinedList"/>
    <dgm:cxn modelId="{B93DE02B-EAF8-4F4B-9712-37E7FB69F59F}" type="presParOf" srcId="{98786DD5-BAB8-5B40-9B62-7811BA8B4B05}" destId="{336A66C7-AFAB-DF4C-90D0-81B27C0E5359}" srcOrd="2" destOrd="0" presId="urn:microsoft.com/office/officeart/2008/layout/LinedList"/>
    <dgm:cxn modelId="{2C402719-17B8-1241-BA4D-AD699C0BD197}" type="presParOf" srcId="{606A3D28-37AE-2B48-88D5-B431CB025437}" destId="{2D808035-4345-7F44-9DCA-21C525CB1098}" srcOrd="8" destOrd="0" presId="urn:microsoft.com/office/officeart/2008/layout/LinedList"/>
    <dgm:cxn modelId="{E120B9B7-A397-0D48-B307-F301A29594AB}" type="presParOf" srcId="{606A3D28-37AE-2B48-88D5-B431CB025437}" destId="{FABCF549-FE8E-CC45-8269-8AE4C405A795}" srcOrd="9" destOrd="0" presId="urn:microsoft.com/office/officeart/2008/layout/LinedList"/>
    <dgm:cxn modelId="{91CEE5AD-CBD3-9E4A-A47C-246B356A5C54}" type="presParOf" srcId="{606A3D28-37AE-2B48-88D5-B431CB025437}" destId="{912DD840-694E-7D4B-8BD0-EDE752DA0507}" srcOrd="10" destOrd="0" presId="urn:microsoft.com/office/officeart/2008/layout/LinedList"/>
    <dgm:cxn modelId="{7BFD7E85-EEC3-0644-B8D6-86032539DF86}" type="presParOf" srcId="{912DD840-694E-7D4B-8BD0-EDE752DA0507}" destId="{390DFD07-21DF-924F-8964-BBB519E3774F}" srcOrd="0" destOrd="0" presId="urn:microsoft.com/office/officeart/2008/layout/LinedList"/>
    <dgm:cxn modelId="{7211CD69-8308-CD49-915F-7BD331E2D846}" type="presParOf" srcId="{912DD840-694E-7D4B-8BD0-EDE752DA0507}" destId="{2CB74B36-DBFB-B646-AD1F-C049F52672D6}" srcOrd="1" destOrd="0" presId="urn:microsoft.com/office/officeart/2008/layout/LinedList"/>
    <dgm:cxn modelId="{C792777C-B27C-994C-B555-BA829509EB85}" type="presParOf" srcId="{912DD840-694E-7D4B-8BD0-EDE752DA0507}" destId="{4B7BF894-45ED-7346-88EF-590B3058F7CB}" srcOrd="2" destOrd="0" presId="urn:microsoft.com/office/officeart/2008/layout/LinedList"/>
    <dgm:cxn modelId="{C90F02BD-F994-7747-98AE-793874E2A802}" type="presParOf" srcId="{606A3D28-37AE-2B48-88D5-B431CB025437}" destId="{6E6F8B3C-65B3-1E45-93E7-98E45F17C97B}" srcOrd="11" destOrd="0" presId="urn:microsoft.com/office/officeart/2008/layout/LinedList"/>
    <dgm:cxn modelId="{A49F5FC4-4C02-0743-AA22-C5E729156762}" type="presParOf" srcId="{606A3D28-37AE-2B48-88D5-B431CB025437}" destId="{38241D4C-114D-6448-99E7-EC2F307012E2}"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9B248A-0801-8640-960B-3A8E5F1FC28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pt-BR"/>
        </a:p>
      </dgm:t>
    </dgm:pt>
    <dgm:pt modelId="{A6F56391-7348-C549-A3E3-3986F9B1E218}">
      <dgm:prSet phldrT="[Text]"/>
      <dgm:spPr/>
      <dgm:t>
        <a:bodyPr/>
        <a:lstStyle/>
        <a:p>
          <a:r>
            <a:rPr lang="pt-BR" dirty="0" err="1" smtClean="0"/>
            <a:t>xpose</a:t>
          </a:r>
          <a:endParaRPr lang="pt-BR" dirty="0"/>
        </a:p>
      </dgm:t>
    </dgm:pt>
    <dgm:pt modelId="{54C9F024-B815-6A4C-8435-A77EF65A95B8}" type="parTrans" cxnId="{A9E4FC55-3880-E34A-A256-0DD45BE4B5A5}">
      <dgm:prSet/>
      <dgm:spPr/>
      <dgm:t>
        <a:bodyPr/>
        <a:lstStyle/>
        <a:p>
          <a:endParaRPr lang="pt-BR"/>
        </a:p>
      </dgm:t>
    </dgm:pt>
    <dgm:pt modelId="{5194FD63-DC73-1A4B-ACEB-8A7E68C20A8A}" type="sibTrans" cxnId="{A9E4FC55-3880-E34A-A256-0DD45BE4B5A5}">
      <dgm:prSet/>
      <dgm:spPr/>
      <dgm:t>
        <a:bodyPr/>
        <a:lstStyle/>
        <a:p>
          <a:endParaRPr lang="pt-BR"/>
        </a:p>
      </dgm:t>
    </dgm:pt>
    <dgm:pt modelId="{0D697CC3-2E65-6846-9E72-6586107B1E7E}">
      <dgm:prSet phldrT="[Text]"/>
      <dgm:spPr/>
      <dgm:t>
        <a:bodyPr/>
        <a:lstStyle/>
        <a:p>
          <a:r>
            <a:rPr lang="pt-BR" dirty="0" smtClean="0"/>
            <a:t>Protocolo</a:t>
          </a:r>
          <a:endParaRPr lang="pt-BR" dirty="0"/>
        </a:p>
      </dgm:t>
    </dgm:pt>
    <dgm:pt modelId="{2F43060E-1E8F-7948-B651-6FF21A532A2C}" type="parTrans" cxnId="{137B5AEE-D9F1-3F4A-B97F-ED7A02FE340E}">
      <dgm:prSet/>
      <dgm:spPr/>
      <dgm:t>
        <a:bodyPr/>
        <a:lstStyle/>
        <a:p>
          <a:endParaRPr lang="pt-BR"/>
        </a:p>
      </dgm:t>
    </dgm:pt>
    <dgm:pt modelId="{0E41D577-5BD1-4D4D-B51E-A209AF973B44}" type="sibTrans" cxnId="{137B5AEE-D9F1-3F4A-B97F-ED7A02FE340E}">
      <dgm:prSet/>
      <dgm:spPr/>
      <dgm:t>
        <a:bodyPr/>
        <a:lstStyle/>
        <a:p>
          <a:endParaRPr lang="pt-BR"/>
        </a:p>
      </dgm:t>
    </dgm:pt>
    <dgm:pt modelId="{2654B60E-A1E6-D94C-A44F-A0D3C302CE61}">
      <dgm:prSet phldrT="[Text]"/>
      <dgm:spPr/>
      <dgm:t>
        <a:bodyPr/>
        <a:lstStyle/>
        <a:p>
          <a:r>
            <a:rPr lang="pt-BR" dirty="0" err="1" smtClean="0"/>
            <a:t>Xpose</a:t>
          </a:r>
          <a:r>
            <a:rPr lang="pt-BR" dirty="0" smtClean="0"/>
            <a:t> + Jogo</a:t>
          </a:r>
          <a:endParaRPr lang="pt-BR" dirty="0"/>
        </a:p>
      </dgm:t>
    </dgm:pt>
    <dgm:pt modelId="{9173F981-F01D-F94E-AD5E-76FC925B27D2}" type="parTrans" cxnId="{52D32E21-284E-EC44-BC91-E353D9199BA1}">
      <dgm:prSet/>
      <dgm:spPr/>
      <dgm:t>
        <a:bodyPr/>
        <a:lstStyle/>
        <a:p>
          <a:endParaRPr lang="pt-BR"/>
        </a:p>
      </dgm:t>
    </dgm:pt>
    <dgm:pt modelId="{62455930-20A4-A04C-993D-48B1AE974619}" type="sibTrans" cxnId="{52D32E21-284E-EC44-BC91-E353D9199BA1}">
      <dgm:prSet/>
      <dgm:spPr/>
      <dgm:t>
        <a:bodyPr/>
        <a:lstStyle/>
        <a:p>
          <a:endParaRPr lang="pt-BR"/>
        </a:p>
      </dgm:t>
    </dgm:pt>
    <dgm:pt modelId="{DF8A4D6C-F6BE-F749-960E-84747AFB06C2}">
      <dgm:prSet phldrT="[Text]"/>
      <dgm:spPr/>
      <dgm:t>
        <a:bodyPr/>
        <a:lstStyle/>
        <a:p>
          <a:r>
            <a:rPr lang="pt-BR" dirty="0" err="1" smtClean="0"/>
            <a:t>XposeGui</a:t>
          </a:r>
          <a:endParaRPr lang="pt-BR" dirty="0"/>
        </a:p>
      </dgm:t>
    </dgm:pt>
    <dgm:pt modelId="{BC0B1556-D01B-2846-B53C-AD52D26A4597}" type="parTrans" cxnId="{ED24D802-F933-4F4C-B71E-B16B3BE7B63E}">
      <dgm:prSet/>
      <dgm:spPr/>
      <dgm:t>
        <a:bodyPr/>
        <a:lstStyle/>
        <a:p>
          <a:endParaRPr lang="pt-BR"/>
        </a:p>
      </dgm:t>
    </dgm:pt>
    <dgm:pt modelId="{ECEE5B44-B3CC-E246-88A8-82268E57EE21}" type="sibTrans" cxnId="{ED24D802-F933-4F4C-B71E-B16B3BE7B63E}">
      <dgm:prSet/>
      <dgm:spPr/>
      <dgm:t>
        <a:bodyPr/>
        <a:lstStyle/>
        <a:p>
          <a:endParaRPr lang="pt-BR"/>
        </a:p>
      </dgm:t>
    </dgm:pt>
    <dgm:pt modelId="{568E526D-42A9-0340-9B65-46B61A9D8D40}" type="pres">
      <dgm:prSet presAssocID="{B79B248A-0801-8640-960B-3A8E5F1FC289}" presName="vert0" presStyleCnt="0">
        <dgm:presLayoutVars>
          <dgm:dir/>
          <dgm:animOne val="branch"/>
          <dgm:animLvl val="lvl"/>
        </dgm:presLayoutVars>
      </dgm:prSet>
      <dgm:spPr/>
      <dgm:t>
        <a:bodyPr/>
        <a:lstStyle/>
        <a:p>
          <a:endParaRPr lang="pt-BR"/>
        </a:p>
      </dgm:t>
    </dgm:pt>
    <dgm:pt modelId="{3AE84B84-E1A7-D841-A959-29DB07197985}" type="pres">
      <dgm:prSet presAssocID="{A6F56391-7348-C549-A3E3-3986F9B1E218}" presName="thickLine" presStyleLbl="alignNode1" presStyleIdx="0" presStyleCnt="1"/>
      <dgm:spPr/>
    </dgm:pt>
    <dgm:pt modelId="{58653638-5F8C-8A45-B1CA-79695663B52D}" type="pres">
      <dgm:prSet presAssocID="{A6F56391-7348-C549-A3E3-3986F9B1E218}" presName="horz1" presStyleCnt="0"/>
      <dgm:spPr/>
    </dgm:pt>
    <dgm:pt modelId="{33BFAF9A-6FDF-F441-8C4E-AC08184E387B}" type="pres">
      <dgm:prSet presAssocID="{A6F56391-7348-C549-A3E3-3986F9B1E218}" presName="tx1" presStyleLbl="revTx" presStyleIdx="0" presStyleCnt="4"/>
      <dgm:spPr/>
      <dgm:t>
        <a:bodyPr/>
        <a:lstStyle/>
        <a:p>
          <a:endParaRPr lang="pt-BR"/>
        </a:p>
      </dgm:t>
    </dgm:pt>
    <dgm:pt modelId="{EDA25083-7E75-DB4E-8F0A-FB3ADC6BAF5A}" type="pres">
      <dgm:prSet presAssocID="{A6F56391-7348-C549-A3E3-3986F9B1E218}" presName="vert1" presStyleCnt="0"/>
      <dgm:spPr/>
    </dgm:pt>
    <dgm:pt modelId="{0887E394-ED99-C843-84CD-D82712C95017}" type="pres">
      <dgm:prSet presAssocID="{0D697CC3-2E65-6846-9E72-6586107B1E7E}" presName="vertSpace2a" presStyleCnt="0"/>
      <dgm:spPr/>
    </dgm:pt>
    <dgm:pt modelId="{CD2FA956-2B75-174E-91F2-39581A0C058D}" type="pres">
      <dgm:prSet presAssocID="{0D697CC3-2E65-6846-9E72-6586107B1E7E}" presName="horz2" presStyleCnt="0"/>
      <dgm:spPr/>
    </dgm:pt>
    <dgm:pt modelId="{76D8E9C5-820B-0144-B128-2A5D1D1F4DC6}" type="pres">
      <dgm:prSet presAssocID="{0D697CC3-2E65-6846-9E72-6586107B1E7E}" presName="horzSpace2" presStyleCnt="0"/>
      <dgm:spPr/>
    </dgm:pt>
    <dgm:pt modelId="{A99D847E-EF97-C542-93B6-9ECC74C7D0D0}" type="pres">
      <dgm:prSet presAssocID="{0D697CC3-2E65-6846-9E72-6586107B1E7E}" presName="tx2" presStyleLbl="revTx" presStyleIdx="1" presStyleCnt="4"/>
      <dgm:spPr/>
      <dgm:t>
        <a:bodyPr/>
        <a:lstStyle/>
        <a:p>
          <a:endParaRPr lang="pt-BR"/>
        </a:p>
      </dgm:t>
    </dgm:pt>
    <dgm:pt modelId="{D9805741-6CFE-DA46-9B2A-C7E0C2C48BD3}" type="pres">
      <dgm:prSet presAssocID="{0D697CC3-2E65-6846-9E72-6586107B1E7E}" presName="vert2" presStyleCnt="0"/>
      <dgm:spPr/>
    </dgm:pt>
    <dgm:pt modelId="{38E5E860-79F8-364F-8FD7-9809586AF112}" type="pres">
      <dgm:prSet presAssocID="{0D697CC3-2E65-6846-9E72-6586107B1E7E}" presName="thinLine2b" presStyleLbl="callout" presStyleIdx="0" presStyleCnt="3"/>
      <dgm:spPr/>
    </dgm:pt>
    <dgm:pt modelId="{3051EB9E-4539-CE4F-A62E-FE20B790039B}" type="pres">
      <dgm:prSet presAssocID="{0D697CC3-2E65-6846-9E72-6586107B1E7E}" presName="vertSpace2b" presStyleCnt="0"/>
      <dgm:spPr/>
    </dgm:pt>
    <dgm:pt modelId="{1F261B68-1CA6-7C40-9469-693610A02863}" type="pres">
      <dgm:prSet presAssocID="{2654B60E-A1E6-D94C-A44F-A0D3C302CE61}" presName="horz2" presStyleCnt="0"/>
      <dgm:spPr/>
    </dgm:pt>
    <dgm:pt modelId="{F1C111AF-305A-0048-BF62-3EBCE9B4523D}" type="pres">
      <dgm:prSet presAssocID="{2654B60E-A1E6-D94C-A44F-A0D3C302CE61}" presName="horzSpace2" presStyleCnt="0"/>
      <dgm:spPr/>
    </dgm:pt>
    <dgm:pt modelId="{D48B0B80-A606-B042-A246-CD3AA0A52BB8}" type="pres">
      <dgm:prSet presAssocID="{2654B60E-A1E6-D94C-A44F-A0D3C302CE61}" presName="tx2" presStyleLbl="revTx" presStyleIdx="2" presStyleCnt="4"/>
      <dgm:spPr/>
      <dgm:t>
        <a:bodyPr/>
        <a:lstStyle/>
        <a:p>
          <a:endParaRPr lang="pt-BR"/>
        </a:p>
      </dgm:t>
    </dgm:pt>
    <dgm:pt modelId="{491F7D99-991A-B645-ABBC-0A85A2B74469}" type="pres">
      <dgm:prSet presAssocID="{2654B60E-A1E6-D94C-A44F-A0D3C302CE61}" presName="vert2" presStyleCnt="0"/>
      <dgm:spPr/>
    </dgm:pt>
    <dgm:pt modelId="{F749ECAD-F305-BD46-9693-DD70DCC888FD}" type="pres">
      <dgm:prSet presAssocID="{2654B60E-A1E6-D94C-A44F-A0D3C302CE61}" presName="thinLine2b" presStyleLbl="callout" presStyleIdx="1" presStyleCnt="3"/>
      <dgm:spPr/>
    </dgm:pt>
    <dgm:pt modelId="{614B2017-A6B2-2C42-848E-3E3DA230CE8E}" type="pres">
      <dgm:prSet presAssocID="{2654B60E-A1E6-D94C-A44F-A0D3C302CE61}" presName="vertSpace2b" presStyleCnt="0"/>
      <dgm:spPr/>
    </dgm:pt>
    <dgm:pt modelId="{F9690DB6-5CE2-DA47-93B4-B372D4A06F3E}" type="pres">
      <dgm:prSet presAssocID="{DF8A4D6C-F6BE-F749-960E-84747AFB06C2}" presName="horz2" presStyleCnt="0"/>
      <dgm:spPr/>
    </dgm:pt>
    <dgm:pt modelId="{A9CC8215-E403-3A43-9029-D43258F0E2D9}" type="pres">
      <dgm:prSet presAssocID="{DF8A4D6C-F6BE-F749-960E-84747AFB06C2}" presName="horzSpace2" presStyleCnt="0"/>
      <dgm:spPr/>
    </dgm:pt>
    <dgm:pt modelId="{46F078BD-3100-5C4E-8034-BB9701D41BDE}" type="pres">
      <dgm:prSet presAssocID="{DF8A4D6C-F6BE-F749-960E-84747AFB06C2}" presName="tx2" presStyleLbl="revTx" presStyleIdx="3" presStyleCnt="4"/>
      <dgm:spPr/>
      <dgm:t>
        <a:bodyPr/>
        <a:lstStyle/>
        <a:p>
          <a:endParaRPr lang="pt-BR"/>
        </a:p>
      </dgm:t>
    </dgm:pt>
    <dgm:pt modelId="{DBE48964-EA4F-AC47-AEE2-8EF5AE208CF0}" type="pres">
      <dgm:prSet presAssocID="{DF8A4D6C-F6BE-F749-960E-84747AFB06C2}" presName="vert2" presStyleCnt="0"/>
      <dgm:spPr/>
    </dgm:pt>
    <dgm:pt modelId="{1F330C5B-6A3D-AF4C-8273-F41F59A0BBD9}" type="pres">
      <dgm:prSet presAssocID="{DF8A4D6C-F6BE-F749-960E-84747AFB06C2}" presName="thinLine2b" presStyleLbl="callout" presStyleIdx="2" presStyleCnt="3"/>
      <dgm:spPr/>
    </dgm:pt>
    <dgm:pt modelId="{6B754F03-94CD-AA47-8868-88F2E6BEB7A5}" type="pres">
      <dgm:prSet presAssocID="{DF8A4D6C-F6BE-F749-960E-84747AFB06C2}" presName="vertSpace2b" presStyleCnt="0"/>
      <dgm:spPr/>
    </dgm:pt>
  </dgm:ptLst>
  <dgm:cxnLst>
    <dgm:cxn modelId="{52D32E21-284E-EC44-BC91-E353D9199BA1}" srcId="{A6F56391-7348-C549-A3E3-3986F9B1E218}" destId="{2654B60E-A1E6-D94C-A44F-A0D3C302CE61}" srcOrd="1" destOrd="0" parTransId="{9173F981-F01D-F94E-AD5E-76FC925B27D2}" sibTransId="{62455930-20A4-A04C-993D-48B1AE974619}"/>
    <dgm:cxn modelId="{A9E4FC55-3880-E34A-A256-0DD45BE4B5A5}" srcId="{B79B248A-0801-8640-960B-3A8E5F1FC289}" destId="{A6F56391-7348-C549-A3E3-3986F9B1E218}" srcOrd="0" destOrd="0" parTransId="{54C9F024-B815-6A4C-8435-A77EF65A95B8}" sibTransId="{5194FD63-DC73-1A4B-ACEB-8A7E68C20A8A}"/>
    <dgm:cxn modelId="{45C53F43-C47F-4E46-A030-5375543BFA23}" type="presOf" srcId="{A6F56391-7348-C549-A3E3-3986F9B1E218}" destId="{33BFAF9A-6FDF-F441-8C4E-AC08184E387B}" srcOrd="0" destOrd="0" presId="urn:microsoft.com/office/officeart/2008/layout/LinedList"/>
    <dgm:cxn modelId="{AF1DD62A-4914-A147-9D7F-80B97CB44D1A}" type="presOf" srcId="{DF8A4D6C-F6BE-F749-960E-84747AFB06C2}" destId="{46F078BD-3100-5C4E-8034-BB9701D41BDE}" srcOrd="0" destOrd="0" presId="urn:microsoft.com/office/officeart/2008/layout/LinedList"/>
    <dgm:cxn modelId="{ED24D802-F933-4F4C-B71E-B16B3BE7B63E}" srcId="{A6F56391-7348-C549-A3E3-3986F9B1E218}" destId="{DF8A4D6C-F6BE-F749-960E-84747AFB06C2}" srcOrd="2" destOrd="0" parTransId="{BC0B1556-D01B-2846-B53C-AD52D26A4597}" sibTransId="{ECEE5B44-B3CC-E246-88A8-82268E57EE21}"/>
    <dgm:cxn modelId="{137B5AEE-D9F1-3F4A-B97F-ED7A02FE340E}" srcId="{A6F56391-7348-C549-A3E3-3986F9B1E218}" destId="{0D697CC3-2E65-6846-9E72-6586107B1E7E}" srcOrd="0" destOrd="0" parTransId="{2F43060E-1E8F-7948-B651-6FF21A532A2C}" sibTransId="{0E41D577-5BD1-4D4D-B51E-A209AF973B44}"/>
    <dgm:cxn modelId="{59C27D5D-915E-994B-A3F8-461C78205312}" type="presOf" srcId="{B79B248A-0801-8640-960B-3A8E5F1FC289}" destId="{568E526D-42A9-0340-9B65-46B61A9D8D40}" srcOrd="0" destOrd="0" presId="urn:microsoft.com/office/officeart/2008/layout/LinedList"/>
    <dgm:cxn modelId="{9359F919-DE5D-654C-BF72-53B7EE32FBD3}" type="presOf" srcId="{2654B60E-A1E6-D94C-A44F-A0D3C302CE61}" destId="{D48B0B80-A606-B042-A246-CD3AA0A52BB8}" srcOrd="0" destOrd="0" presId="urn:microsoft.com/office/officeart/2008/layout/LinedList"/>
    <dgm:cxn modelId="{2CEE21C3-9AC0-0846-B161-E12AB58B8D13}" type="presOf" srcId="{0D697CC3-2E65-6846-9E72-6586107B1E7E}" destId="{A99D847E-EF97-C542-93B6-9ECC74C7D0D0}" srcOrd="0" destOrd="0" presId="urn:microsoft.com/office/officeart/2008/layout/LinedList"/>
    <dgm:cxn modelId="{397654FD-C333-5D4A-9F59-4F8DBAF56F56}" type="presParOf" srcId="{568E526D-42A9-0340-9B65-46B61A9D8D40}" destId="{3AE84B84-E1A7-D841-A959-29DB07197985}" srcOrd="0" destOrd="0" presId="urn:microsoft.com/office/officeart/2008/layout/LinedList"/>
    <dgm:cxn modelId="{B8243E1C-B3A5-C34C-99FC-0FA4EFD60BFE}" type="presParOf" srcId="{568E526D-42A9-0340-9B65-46B61A9D8D40}" destId="{58653638-5F8C-8A45-B1CA-79695663B52D}" srcOrd="1" destOrd="0" presId="urn:microsoft.com/office/officeart/2008/layout/LinedList"/>
    <dgm:cxn modelId="{F7C55972-897B-6945-A958-80E02943D9FB}" type="presParOf" srcId="{58653638-5F8C-8A45-B1CA-79695663B52D}" destId="{33BFAF9A-6FDF-F441-8C4E-AC08184E387B}" srcOrd="0" destOrd="0" presId="urn:microsoft.com/office/officeart/2008/layout/LinedList"/>
    <dgm:cxn modelId="{3C922A51-8952-D543-A05D-DF49512DD3F9}" type="presParOf" srcId="{58653638-5F8C-8A45-B1CA-79695663B52D}" destId="{EDA25083-7E75-DB4E-8F0A-FB3ADC6BAF5A}" srcOrd="1" destOrd="0" presId="urn:microsoft.com/office/officeart/2008/layout/LinedList"/>
    <dgm:cxn modelId="{A542226A-7410-8D43-9488-9BE356110BC7}" type="presParOf" srcId="{EDA25083-7E75-DB4E-8F0A-FB3ADC6BAF5A}" destId="{0887E394-ED99-C843-84CD-D82712C95017}" srcOrd="0" destOrd="0" presId="urn:microsoft.com/office/officeart/2008/layout/LinedList"/>
    <dgm:cxn modelId="{7BBD78D5-923F-1249-8135-A6106AEBD658}" type="presParOf" srcId="{EDA25083-7E75-DB4E-8F0A-FB3ADC6BAF5A}" destId="{CD2FA956-2B75-174E-91F2-39581A0C058D}" srcOrd="1" destOrd="0" presId="urn:microsoft.com/office/officeart/2008/layout/LinedList"/>
    <dgm:cxn modelId="{FB18E10D-C610-E74B-97BB-3CAA9BCC349E}" type="presParOf" srcId="{CD2FA956-2B75-174E-91F2-39581A0C058D}" destId="{76D8E9C5-820B-0144-B128-2A5D1D1F4DC6}" srcOrd="0" destOrd="0" presId="urn:microsoft.com/office/officeart/2008/layout/LinedList"/>
    <dgm:cxn modelId="{FACB6804-F338-5347-99D3-4DA0C3289FA6}" type="presParOf" srcId="{CD2FA956-2B75-174E-91F2-39581A0C058D}" destId="{A99D847E-EF97-C542-93B6-9ECC74C7D0D0}" srcOrd="1" destOrd="0" presId="urn:microsoft.com/office/officeart/2008/layout/LinedList"/>
    <dgm:cxn modelId="{6E02430E-A4A2-BE4F-A50F-00D1B3F75F14}" type="presParOf" srcId="{CD2FA956-2B75-174E-91F2-39581A0C058D}" destId="{D9805741-6CFE-DA46-9B2A-C7E0C2C48BD3}" srcOrd="2" destOrd="0" presId="urn:microsoft.com/office/officeart/2008/layout/LinedList"/>
    <dgm:cxn modelId="{EC1078DE-3EDB-0642-AB14-99823F49BD03}" type="presParOf" srcId="{EDA25083-7E75-DB4E-8F0A-FB3ADC6BAF5A}" destId="{38E5E860-79F8-364F-8FD7-9809586AF112}" srcOrd="2" destOrd="0" presId="urn:microsoft.com/office/officeart/2008/layout/LinedList"/>
    <dgm:cxn modelId="{4377EDB6-F59B-3947-9C8D-F74B05347227}" type="presParOf" srcId="{EDA25083-7E75-DB4E-8F0A-FB3ADC6BAF5A}" destId="{3051EB9E-4539-CE4F-A62E-FE20B790039B}" srcOrd="3" destOrd="0" presId="urn:microsoft.com/office/officeart/2008/layout/LinedList"/>
    <dgm:cxn modelId="{5BE656BA-12AB-5349-AF7F-30CC53321FD3}" type="presParOf" srcId="{EDA25083-7E75-DB4E-8F0A-FB3ADC6BAF5A}" destId="{1F261B68-1CA6-7C40-9469-693610A02863}" srcOrd="4" destOrd="0" presId="urn:microsoft.com/office/officeart/2008/layout/LinedList"/>
    <dgm:cxn modelId="{C285F98D-FAB5-744B-9A87-FE67FF221445}" type="presParOf" srcId="{1F261B68-1CA6-7C40-9469-693610A02863}" destId="{F1C111AF-305A-0048-BF62-3EBCE9B4523D}" srcOrd="0" destOrd="0" presId="urn:microsoft.com/office/officeart/2008/layout/LinedList"/>
    <dgm:cxn modelId="{E7B922CA-C0FA-8847-8462-25AAA795E9A2}" type="presParOf" srcId="{1F261B68-1CA6-7C40-9469-693610A02863}" destId="{D48B0B80-A606-B042-A246-CD3AA0A52BB8}" srcOrd="1" destOrd="0" presId="urn:microsoft.com/office/officeart/2008/layout/LinedList"/>
    <dgm:cxn modelId="{E16C36FD-BC88-EA42-B73F-3DA6DCCC2340}" type="presParOf" srcId="{1F261B68-1CA6-7C40-9469-693610A02863}" destId="{491F7D99-991A-B645-ABBC-0A85A2B74469}" srcOrd="2" destOrd="0" presId="urn:microsoft.com/office/officeart/2008/layout/LinedList"/>
    <dgm:cxn modelId="{05B1537F-F16F-FB44-AB0E-614D89038FE6}" type="presParOf" srcId="{EDA25083-7E75-DB4E-8F0A-FB3ADC6BAF5A}" destId="{F749ECAD-F305-BD46-9693-DD70DCC888FD}" srcOrd="5" destOrd="0" presId="urn:microsoft.com/office/officeart/2008/layout/LinedList"/>
    <dgm:cxn modelId="{2E8243A3-058D-F54A-81C8-92904B1C097F}" type="presParOf" srcId="{EDA25083-7E75-DB4E-8F0A-FB3ADC6BAF5A}" destId="{614B2017-A6B2-2C42-848E-3E3DA230CE8E}" srcOrd="6" destOrd="0" presId="urn:microsoft.com/office/officeart/2008/layout/LinedList"/>
    <dgm:cxn modelId="{3BDDF77A-80FF-B944-A6F3-B6437E9A1DA3}" type="presParOf" srcId="{EDA25083-7E75-DB4E-8F0A-FB3ADC6BAF5A}" destId="{F9690DB6-5CE2-DA47-93B4-B372D4A06F3E}" srcOrd="7" destOrd="0" presId="urn:microsoft.com/office/officeart/2008/layout/LinedList"/>
    <dgm:cxn modelId="{5CE1E91C-E7FE-1A44-80C8-25140ED324BA}" type="presParOf" srcId="{F9690DB6-5CE2-DA47-93B4-B372D4A06F3E}" destId="{A9CC8215-E403-3A43-9029-D43258F0E2D9}" srcOrd="0" destOrd="0" presId="urn:microsoft.com/office/officeart/2008/layout/LinedList"/>
    <dgm:cxn modelId="{CDD35EA0-2DFB-FA45-9DC2-D249DE2FC898}" type="presParOf" srcId="{F9690DB6-5CE2-DA47-93B4-B372D4A06F3E}" destId="{46F078BD-3100-5C4E-8034-BB9701D41BDE}" srcOrd="1" destOrd="0" presId="urn:microsoft.com/office/officeart/2008/layout/LinedList"/>
    <dgm:cxn modelId="{86EB4280-C049-5E40-8432-C9732CD4FEEB}" type="presParOf" srcId="{F9690DB6-5CE2-DA47-93B4-B372D4A06F3E}" destId="{DBE48964-EA4F-AC47-AEE2-8EF5AE208CF0}" srcOrd="2" destOrd="0" presId="urn:microsoft.com/office/officeart/2008/layout/LinedList"/>
    <dgm:cxn modelId="{C29AB34B-70FD-EF4A-8406-27FFAC17FFEE}" type="presParOf" srcId="{EDA25083-7E75-DB4E-8F0A-FB3ADC6BAF5A}" destId="{1F330C5B-6A3D-AF4C-8273-F41F59A0BBD9}" srcOrd="8" destOrd="0" presId="urn:microsoft.com/office/officeart/2008/layout/LinedList"/>
    <dgm:cxn modelId="{6C8681E5-B6CC-0142-BD99-F946B937C58B}" type="presParOf" srcId="{EDA25083-7E75-DB4E-8F0A-FB3ADC6BAF5A}" destId="{6B754F03-94CD-AA47-8868-88F2E6BEB7A5}" srcOrd="9"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67F47-4B76-CE4A-A9EE-96654296C1CE}">
      <dsp:nvSpPr>
        <dsp:cNvPr id="0" name=""/>
        <dsp:cNvSpPr/>
      </dsp:nvSpPr>
      <dsp:spPr>
        <a:xfrm>
          <a:off x="2139346" y="2161228"/>
          <a:ext cx="1582530" cy="158253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pt-BR" sz="2100" kern="1200" noProof="0" dirty="0" smtClean="0"/>
            <a:t>Entidade</a:t>
          </a:r>
          <a:endParaRPr lang="pt-BR" sz="2100" kern="1200" noProof="0" dirty="0"/>
        </a:p>
      </dsp:txBody>
      <dsp:txXfrm>
        <a:off x="2371102" y="2392984"/>
        <a:ext cx="1119018" cy="1119018"/>
      </dsp:txXfrm>
    </dsp:sp>
    <dsp:sp modelId="{E8928A8B-5821-4A49-A408-263426519A85}">
      <dsp:nvSpPr>
        <dsp:cNvPr id="0" name=""/>
        <dsp:cNvSpPr/>
      </dsp:nvSpPr>
      <dsp:spPr>
        <a:xfrm rot="11686371">
          <a:off x="729865" y="2328691"/>
          <a:ext cx="1380752" cy="45102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F56B53C-4FBB-7D42-A8C1-7849FC26F0E5}">
      <dsp:nvSpPr>
        <dsp:cNvPr id="0" name=""/>
        <dsp:cNvSpPr/>
      </dsp:nvSpPr>
      <dsp:spPr>
        <a:xfrm>
          <a:off x="984" y="1776803"/>
          <a:ext cx="1503403" cy="12027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pt-BR" sz="1600" kern="1200" noProof="0" smtClean="0"/>
            <a:t>Força</a:t>
          </a:r>
          <a:endParaRPr lang="pt-BR" sz="1600" kern="1200" noProof="0"/>
        </a:p>
      </dsp:txBody>
      <dsp:txXfrm>
        <a:off x="36211" y="1812030"/>
        <a:ext cx="1432949" cy="1132269"/>
      </dsp:txXfrm>
    </dsp:sp>
    <dsp:sp modelId="{54AB1C15-64C7-1A44-AE54-2D4931779807}">
      <dsp:nvSpPr>
        <dsp:cNvPr id="0" name=""/>
        <dsp:cNvSpPr/>
      </dsp:nvSpPr>
      <dsp:spPr>
        <a:xfrm rot="14694021">
          <a:off x="1581821" y="1315344"/>
          <a:ext cx="1375082" cy="45102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ABB6638-8B32-7A4F-A774-B846B5CF4D83}">
      <dsp:nvSpPr>
        <dsp:cNvPr id="0" name=""/>
        <dsp:cNvSpPr/>
      </dsp:nvSpPr>
      <dsp:spPr>
        <a:xfrm>
          <a:off x="1226009" y="316875"/>
          <a:ext cx="1503403" cy="12027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pt-BR" sz="1600" kern="1200" noProof="0" smtClean="0"/>
            <a:t>Aceleração</a:t>
          </a:r>
          <a:endParaRPr lang="pt-BR" sz="1600" kern="1200" noProof="0"/>
        </a:p>
      </dsp:txBody>
      <dsp:txXfrm>
        <a:off x="1261236" y="352102"/>
        <a:ext cx="1432949" cy="1132269"/>
      </dsp:txXfrm>
    </dsp:sp>
    <dsp:sp modelId="{146D8D82-2252-D541-9685-CE1245332840}">
      <dsp:nvSpPr>
        <dsp:cNvPr id="0" name=""/>
        <dsp:cNvSpPr/>
      </dsp:nvSpPr>
      <dsp:spPr>
        <a:xfrm rot="17705979">
          <a:off x="2904320" y="1315344"/>
          <a:ext cx="1375082" cy="45102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F10439B-1EBD-CC48-A95E-A722F9DDA63D}">
      <dsp:nvSpPr>
        <dsp:cNvPr id="0" name=""/>
        <dsp:cNvSpPr/>
      </dsp:nvSpPr>
      <dsp:spPr>
        <a:xfrm>
          <a:off x="3131810" y="316875"/>
          <a:ext cx="1503403" cy="12027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ct val="35000"/>
            </a:spcAft>
          </a:pPr>
          <a:r>
            <a:rPr lang="pt-BR" sz="1600" kern="1200" noProof="0" smtClean="0"/>
            <a:t>Agressividade</a:t>
          </a:r>
          <a:endParaRPr lang="pt-BR" sz="1600" kern="1200" noProof="0"/>
        </a:p>
        <a:p>
          <a:pPr marL="114300" lvl="1" indent="-114300" algn="l" defTabSz="533400">
            <a:lnSpc>
              <a:spcPct val="90000"/>
            </a:lnSpc>
            <a:spcBef>
              <a:spcPct val="0"/>
            </a:spcBef>
            <a:spcAft>
              <a:spcPct val="15000"/>
            </a:spcAft>
            <a:buChar char="••"/>
          </a:pPr>
          <a:r>
            <a:rPr lang="pt-BR" sz="1200" kern="1200" noProof="0" smtClean="0"/>
            <a:t>Força + velocidade</a:t>
          </a:r>
          <a:endParaRPr lang="pt-BR" sz="1200" kern="1200" noProof="0"/>
        </a:p>
      </dsp:txBody>
      <dsp:txXfrm>
        <a:off x="3167037" y="352102"/>
        <a:ext cx="1432949" cy="1132269"/>
      </dsp:txXfrm>
    </dsp:sp>
    <dsp:sp modelId="{3A8213A6-4C3F-1E4A-B820-050220A52DC2}">
      <dsp:nvSpPr>
        <dsp:cNvPr id="0" name=""/>
        <dsp:cNvSpPr/>
      </dsp:nvSpPr>
      <dsp:spPr>
        <a:xfrm rot="20713629">
          <a:off x="3750605" y="2328691"/>
          <a:ext cx="1380752" cy="45102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0414F68-0B41-4A42-A323-F2ECEBAFE87C}">
      <dsp:nvSpPr>
        <dsp:cNvPr id="0" name=""/>
        <dsp:cNvSpPr/>
      </dsp:nvSpPr>
      <dsp:spPr>
        <a:xfrm>
          <a:off x="4356835" y="1776803"/>
          <a:ext cx="1503403" cy="12027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lang="pt-BR" sz="1600" kern="1200" noProof="0" smtClean="0"/>
            <a:t>…</a:t>
          </a:r>
          <a:endParaRPr lang="pt-BR" sz="1600" kern="1200" noProof="0"/>
        </a:p>
      </dsp:txBody>
      <dsp:txXfrm>
        <a:off x="4392062" y="1812030"/>
        <a:ext cx="1432949" cy="11322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6C41AC-AAAE-2D4D-ABFD-A41C70A2E0AD}">
      <dsp:nvSpPr>
        <dsp:cNvPr id="0" name=""/>
        <dsp:cNvSpPr/>
      </dsp:nvSpPr>
      <dsp:spPr>
        <a:xfrm>
          <a:off x="0" y="0"/>
          <a:ext cx="7918808"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62BF2763-005F-454F-ADF0-BF615A14BC3C}">
      <dsp:nvSpPr>
        <dsp:cNvPr id="0" name=""/>
        <dsp:cNvSpPr/>
      </dsp:nvSpPr>
      <dsp:spPr>
        <a:xfrm>
          <a:off x="0" y="0"/>
          <a:ext cx="1583761" cy="6413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pt-BR" sz="2500" kern="1200" dirty="0" smtClean="0"/>
            <a:t>O Protocolo</a:t>
          </a:r>
          <a:endParaRPr lang="pt-BR" sz="2500" kern="1200" dirty="0"/>
        </a:p>
      </dsp:txBody>
      <dsp:txXfrm>
        <a:off x="0" y="0"/>
        <a:ext cx="1583761" cy="6413370"/>
      </dsp:txXfrm>
    </dsp:sp>
    <dsp:sp modelId="{E9D1F8E0-A9CC-BD41-A2F3-ACBFF2EF0450}">
      <dsp:nvSpPr>
        <dsp:cNvPr id="0" name=""/>
        <dsp:cNvSpPr/>
      </dsp:nvSpPr>
      <dsp:spPr>
        <a:xfrm>
          <a:off x="1702543" y="50495"/>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Listagem de atributos expostos</a:t>
          </a:r>
          <a:endParaRPr lang="pt-BR" sz="2800" kern="1200" dirty="0"/>
        </a:p>
      </dsp:txBody>
      <dsp:txXfrm>
        <a:off x="1702543" y="50495"/>
        <a:ext cx="6216264" cy="1009917"/>
      </dsp:txXfrm>
    </dsp:sp>
    <dsp:sp modelId="{5C55575D-276B-6341-BE21-2DE344A0CDA8}">
      <dsp:nvSpPr>
        <dsp:cNvPr id="0" name=""/>
        <dsp:cNvSpPr/>
      </dsp:nvSpPr>
      <dsp:spPr>
        <a:xfrm>
          <a:off x="1583761" y="1060413"/>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D78EDDF5-C773-B443-872E-CE4E20E537A4}">
      <dsp:nvSpPr>
        <dsp:cNvPr id="0" name=""/>
        <dsp:cNvSpPr/>
      </dsp:nvSpPr>
      <dsp:spPr>
        <a:xfrm>
          <a:off x="1702543" y="1110909"/>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Gravação de uma configuração de atributos</a:t>
          </a:r>
          <a:endParaRPr lang="pt-BR" sz="2800" kern="1200" dirty="0"/>
        </a:p>
      </dsp:txBody>
      <dsp:txXfrm>
        <a:off x="1702543" y="1110909"/>
        <a:ext cx="6216264" cy="1009917"/>
      </dsp:txXfrm>
    </dsp:sp>
    <dsp:sp modelId="{5A13757B-AE0A-3343-BCCA-EB782BDDF5EA}">
      <dsp:nvSpPr>
        <dsp:cNvPr id="0" name=""/>
        <dsp:cNvSpPr/>
      </dsp:nvSpPr>
      <dsp:spPr>
        <a:xfrm>
          <a:off x="1583761" y="2120827"/>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B5702A8-4E0C-9E4A-BE8B-F08AAADA8C3C}">
      <dsp:nvSpPr>
        <dsp:cNvPr id="0" name=""/>
        <dsp:cNvSpPr/>
      </dsp:nvSpPr>
      <dsp:spPr>
        <a:xfrm>
          <a:off x="1702543" y="2171323"/>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Carga de uma configuração de atributos</a:t>
          </a:r>
          <a:endParaRPr lang="pt-BR" sz="2800" kern="1200" dirty="0"/>
        </a:p>
      </dsp:txBody>
      <dsp:txXfrm>
        <a:off x="1702543" y="2171323"/>
        <a:ext cx="6216264" cy="1009917"/>
      </dsp:txXfrm>
    </dsp:sp>
    <dsp:sp modelId="{E70F361A-D23E-E84B-B507-D9054EE5FBB6}">
      <dsp:nvSpPr>
        <dsp:cNvPr id="0" name=""/>
        <dsp:cNvSpPr/>
      </dsp:nvSpPr>
      <dsp:spPr>
        <a:xfrm>
          <a:off x="1583761" y="3181241"/>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BE0659A5-49D8-AC43-9FA5-8266DCA59D90}">
      <dsp:nvSpPr>
        <dsp:cNvPr id="0" name=""/>
        <dsp:cNvSpPr/>
      </dsp:nvSpPr>
      <dsp:spPr>
        <a:xfrm>
          <a:off x="1702543" y="3231737"/>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Mudança de um determinado atributo</a:t>
          </a:r>
          <a:endParaRPr lang="pt-BR" sz="2800" kern="1200" dirty="0"/>
        </a:p>
      </dsp:txBody>
      <dsp:txXfrm>
        <a:off x="1702543" y="3231737"/>
        <a:ext cx="6216264" cy="1009917"/>
      </dsp:txXfrm>
    </dsp:sp>
    <dsp:sp modelId="{672BF253-6988-C049-9210-7A2218D7C6B1}">
      <dsp:nvSpPr>
        <dsp:cNvPr id="0" name=""/>
        <dsp:cNvSpPr/>
      </dsp:nvSpPr>
      <dsp:spPr>
        <a:xfrm>
          <a:off x="1583761" y="4241655"/>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66DB3B81-7E2C-2141-A95B-7D960486151E}">
      <dsp:nvSpPr>
        <dsp:cNvPr id="0" name=""/>
        <dsp:cNvSpPr/>
      </dsp:nvSpPr>
      <dsp:spPr>
        <a:xfrm>
          <a:off x="1702543" y="4292151"/>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Recuperação do valor de um atributo</a:t>
          </a:r>
          <a:endParaRPr lang="pt-BR" sz="2800" kern="1200" dirty="0"/>
        </a:p>
      </dsp:txBody>
      <dsp:txXfrm>
        <a:off x="1702543" y="4292151"/>
        <a:ext cx="6216264" cy="1009917"/>
      </dsp:txXfrm>
    </dsp:sp>
    <dsp:sp modelId="{7F9104D0-83C4-074D-9CED-076775BBAA72}">
      <dsp:nvSpPr>
        <dsp:cNvPr id="0" name=""/>
        <dsp:cNvSpPr/>
      </dsp:nvSpPr>
      <dsp:spPr>
        <a:xfrm>
          <a:off x="1583761" y="5302068"/>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AF70E55C-37CE-0247-97A4-E1C83F08CE7F}">
      <dsp:nvSpPr>
        <dsp:cNvPr id="0" name=""/>
        <dsp:cNvSpPr/>
      </dsp:nvSpPr>
      <dsp:spPr>
        <a:xfrm>
          <a:off x="1702543" y="5352564"/>
          <a:ext cx="6216264" cy="1009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pt-BR" sz="2800" kern="1200" dirty="0" smtClean="0"/>
            <a:t>Recuperação do tipo de um atributo</a:t>
          </a:r>
          <a:endParaRPr lang="pt-BR" sz="2800" kern="1200" dirty="0"/>
        </a:p>
      </dsp:txBody>
      <dsp:txXfrm>
        <a:off x="1702543" y="5352564"/>
        <a:ext cx="6216264" cy="1009917"/>
      </dsp:txXfrm>
    </dsp:sp>
    <dsp:sp modelId="{EA431E57-164C-AA41-863B-073A6955A631}">
      <dsp:nvSpPr>
        <dsp:cNvPr id="0" name=""/>
        <dsp:cNvSpPr/>
      </dsp:nvSpPr>
      <dsp:spPr>
        <a:xfrm>
          <a:off x="1583761" y="6362482"/>
          <a:ext cx="6335046"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67F47-4B76-CE4A-A9EE-96654296C1CE}">
      <dsp:nvSpPr>
        <dsp:cNvPr id="0" name=""/>
        <dsp:cNvSpPr/>
      </dsp:nvSpPr>
      <dsp:spPr>
        <a:xfrm>
          <a:off x="1097616" y="1018981"/>
          <a:ext cx="811935" cy="8119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pt-BR" sz="1100" kern="1200" noProof="0" dirty="0" smtClean="0"/>
            <a:t>Entidade</a:t>
          </a:r>
          <a:endParaRPr lang="pt-BR" sz="1100" kern="1200" noProof="0" dirty="0"/>
        </a:p>
      </dsp:txBody>
      <dsp:txXfrm>
        <a:off x="1216521" y="1137886"/>
        <a:ext cx="574125" cy="574125"/>
      </dsp:txXfrm>
    </dsp:sp>
    <dsp:sp modelId="{E8928A8B-5821-4A49-A408-263426519A85}">
      <dsp:nvSpPr>
        <dsp:cNvPr id="0" name=""/>
        <dsp:cNvSpPr/>
      </dsp:nvSpPr>
      <dsp:spPr>
        <a:xfrm rot="11686371">
          <a:off x="374466"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F56B53C-4FBB-7D42-A8C1-7849FC26F0E5}">
      <dsp:nvSpPr>
        <dsp:cNvPr id="0" name=""/>
        <dsp:cNvSpPr/>
      </dsp:nvSpPr>
      <dsp:spPr>
        <a:xfrm>
          <a:off x="50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1</a:t>
          </a:r>
          <a:endParaRPr lang="pt-BR" sz="1200" kern="1200" noProof="0" dirty="0"/>
        </a:p>
      </dsp:txBody>
      <dsp:txXfrm>
        <a:off x="18578" y="839820"/>
        <a:ext cx="735192" cy="580925"/>
      </dsp:txXfrm>
    </dsp:sp>
    <dsp:sp modelId="{54AB1C15-64C7-1A44-AE54-2D4931779807}">
      <dsp:nvSpPr>
        <dsp:cNvPr id="0" name=""/>
        <dsp:cNvSpPr/>
      </dsp:nvSpPr>
      <dsp:spPr>
        <a:xfrm rot="14694021">
          <a:off x="811571"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ABB6638-8B32-7A4F-A774-B846B5CF4D83}">
      <dsp:nvSpPr>
        <dsp:cNvPr id="0" name=""/>
        <dsp:cNvSpPr/>
      </dsp:nvSpPr>
      <dsp:spPr>
        <a:xfrm>
          <a:off x="629018"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2</a:t>
          </a:r>
          <a:endParaRPr lang="pt-BR" sz="1200" kern="1200" noProof="0" dirty="0"/>
        </a:p>
      </dsp:txBody>
      <dsp:txXfrm>
        <a:off x="647091" y="90787"/>
        <a:ext cx="735192" cy="580925"/>
      </dsp:txXfrm>
    </dsp:sp>
    <dsp:sp modelId="{146D8D82-2252-D541-9685-CE1245332840}">
      <dsp:nvSpPr>
        <dsp:cNvPr id="0" name=""/>
        <dsp:cNvSpPr/>
      </dsp:nvSpPr>
      <dsp:spPr>
        <a:xfrm rot="17705979">
          <a:off x="1490095"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F10439B-1EBD-CC48-A95E-A722F9DDA63D}">
      <dsp:nvSpPr>
        <dsp:cNvPr id="0" name=""/>
        <dsp:cNvSpPr/>
      </dsp:nvSpPr>
      <dsp:spPr>
        <a:xfrm>
          <a:off x="1606811"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smtClean="0"/>
            <a:t>Att3</a:t>
          </a:r>
          <a:endParaRPr lang="pt-BR" sz="1200" kern="1200" noProof="0" dirty="0"/>
        </a:p>
      </dsp:txBody>
      <dsp:txXfrm>
        <a:off x="1624884" y="90787"/>
        <a:ext cx="735192" cy="580925"/>
      </dsp:txXfrm>
    </dsp:sp>
    <dsp:sp modelId="{4CCF6544-9989-7446-91E8-B88877BA1A8E}">
      <dsp:nvSpPr>
        <dsp:cNvPr id="0" name=""/>
        <dsp:cNvSpPr/>
      </dsp:nvSpPr>
      <dsp:spPr>
        <a:xfrm rot="20713629">
          <a:off x="1924291"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A128433-0950-2149-868B-F6290067549A}">
      <dsp:nvSpPr>
        <dsp:cNvPr id="0" name=""/>
        <dsp:cNvSpPr/>
      </dsp:nvSpPr>
      <dsp:spPr>
        <a:xfrm>
          <a:off x="223532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4</a:t>
          </a:r>
          <a:endParaRPr lang="pt-BR" sz="1200" kern="1200" noProof="0" dirty="0"/>
        </a:p>
      </dsp:txBody>
      <dsp:txXfrm>
        <a:off x="2253398" y="839820"/>
        <a:ext cx="735192" cy="5809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67F47-4B76-CE4A-A9EE-96654296C1CE}">
      <dsp:nvSpPr>
        <dsp:cNvPr id="0" name=""/>
        <dsp:cNvSpPr/>
      </dsp:nvSpPr>
      <dsp:spPr>
        <a:xfrm>
          <a:off x="1097616" y="1018981"/>
          <a:ext cx="811935" cy="8119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pt-BR" sz="1100" kern="1200" noProof="0" dirty="0" smtClean="0"/>
            <a:t>Entidade</a:t>
          </a:r>
          <a:endParaRPr lang="pt-BR" sz="1100" kern="1200" noProof="0" dirty="0"/>
        </a:p>
      </dsp:txBody>
      <dsp:txXfrm>
        <a:off x="1216521" y="1137886"/>
        <a:ext cx="574125" cy="574125"/>
      </dsp:txXfrm>
    </dsp:sp>
    <dsp:sp modelId="{E8928A8B-5821-4A49-A408-263426519A85}">
      <dsp:nvSpPr>
        <dsp:cNvPr id="0" name=""/>
        <dsp:cNvSpPr/>
      </dsp:nvSpPr>
      <dsp:spPr>
        <a:xfrm rot="11686371">
          <a:off x="374466"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F56B53C-4FBB-7D42-A8C1-7849FC26F0E5}">
      <dsp:nvSpPr>
        <dsp:cNvPr id="0" name=""/>
        <dsp:cNvSpPr/>
      </dsp:nvSpPr>
      <dsp:spPr>
        <a:xfrm>
          <a:off x="50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1</a:t>
          </a:r>
          <a:endParaRPr lang="pt-BR" sz="1200" kern="1200" noProof="0" dirty="0"/>
        </a:p>
      </dsp:txBody>
      <dsp:txXfrm>
        <a:off x="18578" y="839820"/>
        <a:ext cx="735192" cy="580925"/>
      </dsp:txXfrm>
    </dsp:sp>
    <dsp:sp modelId="{54AB1C15-64C7-1A44-AE54-2D4931779807}">
      <dsp:nvSpPr>
        <dsp:cNvPr id="0" name=""/>
        <dsp:cNvSpPr/>
      </dsp:nvSpPr>
      <dsp:spPr>
        <a:xfrm rot="14694021">
          <a:off x="811571"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ABB6638-8B32-7A4F-A774-B846B5CF4D83}">
      <dsp:nvSpPr>
        <dsp:cNvPr id="0" name=""/>
        <dsp:cNvSpPr/>
      </dsp:nvSpPr>
      <dsp:spPr>
        <a:xfrm>
          <a:off x="629018"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2</a:t>
          </a:r>
          <a:endParaRPr lang="pt-BR" sz="1200" kern="1200" noProof="0" dirty="0"/>
        </a:p>
      </dsp:txBody>
      <dsp:txXfrm>
        <a:off x="647091" y="90787"/>
        <a:ext cx="735192" cy="580925"/>
      </dsp:txXfrm>
    </dsp:sp>
    <dsp:sp modelId="{146D8D82-2252-D541-9685-CE1245332840}">
      <dsp:nvSpPr>
        <dsp:cNvPr id="0" name=""/>
        <dsp:cNvSpPr/>
      </dsp:nvSpPr>
      <dsp:spPr>
        <a:xfrm rot="17705979">
          <a:off x="1490095"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F10439B-1EBD-CC48-A95E-A722F9DDA63D}">
      <dsp:nvSpPr>
        <dsp:cNvPr id="0" name=""/>
        <dsp:cNvSpPr/>
      </dsp:nvSpPr>
      <dsp:spPr>
        <a:xfrm>
          <a:off x="1606811"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smtClean="0"/>
            <a:t>Att3</a:t>
          </a:r>
          <a:endParaRPr lang="pt-BR" sz="1200" kern="1200" noProof="0" dirty="0"/>
        </a:p>
      </dsp:txBody>
      <dsp:txXfrm>
        <a:off x="1624884" y="90787"/>
        <a:ext cx="735192" cy="580925"/>
      </dsp:txXfrm>
    </dsp:sp>
    <dsp:sp modelId="{4CCF6544-9989-7446-91E8-B88877BA1A8E}">
      <dsp:nvSpPr>
        <dsp:cNvPr id="0" name=""/>
        <dsp:cNvSpPr/>
      </dsp:nvSpPr>
      <dsp:spPr>
        <a:xfrm rot="20713629">
          <a:off x="1924291"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A128433-0950-2149-868B-F6290067549A}">
      <dsp:nvSpPr>
        <dsp:cNvPr id="0" name=""/>
        <dsp:cNvSpPr/>
      </dsp:nvSpPr>
      <dsp:spPr>
        <a:xfrm>
          <a:off x="223532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4</a:t>
          </a:r>
          <a:endParaRPr lang="pt-BR" sz="1200" kern="1200" noProof="0" dirty="0"/>
        </a:p>
      </dsp:txBody>
      <dsp:txXfrm>
        <a:off x="2253398" y="839820"/>
        <a:ext cx="735192" cy="5809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67F47-4B76-CE4A-A9EE-96654296C1CE}">
      <dsp:nvSpPr>
        <dsp:cNvPr id="0" name=""/>
        <dsp:cNvSpPr/>
      </dsp:nvSpPr>
      <dsp:spPr>
        <a:xfrm>
          <a:off x="1097616" y="1018981"/>
          <a:ext cx="811935" cy="8119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pt-BR" sz="1100" kern="1200" noProof="0" dirty="0" smtClean="0"/>
            <a:t>Entidade</a:t>
          </a:r>
          <a:endParaRPr lang="pt-BR" sz="1100" kern="1200" noProof="0" dirty="0"/>
        </a:p>
      </dsp:txBody>
      <dsp:txXfrm>
        <a:off x="1216521" y="1137886"/>
        <a:ext cx="574125" cy="574125"/>
      </dsp:txXfrm>
    </dsp:sp>
    <dsp:sp modelId="{E8928A8B-5821-4A49-A408-263426519A85}">
      <dsp:nvSpPr>
        <dsp:cNvPr id="0" name=""/>
        <dsp:cNvSpPr/>
      </dsp:nvSpPr>
      <dsp:spPr>
        <a:xfrm rot="11686371">
          <a:off x="374466"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F56B53C-4FBB-7D42-A8C1-7849FC26F0E5}">
      <dsp:nvSpPr>
        <dsp:cNvPr id="0" name=""/>
        <dsp:cNvSpPr/>
      </dsp:nvSpPr>
      <dsp:spPr>
        <a:xfrm>
          <a:off x="50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1</a:t>
          </a:r>
          <a:endParaRPr lang="pt-BR" sz="1200" kern="1200" noProof="0" dirty="0"/>
        </a:p>
      </dsp:txBody>
      <dsp:txXfrm>
        <a:off x="18578" y="839820"/>
        <a:ext cx="735192" cy="580925"/>
      </dsp:txXfrm>
    </dsp:sp>
    <dsp:sp modelId="{54AB1C15-64C7-1A44-AE54-2D4931779807}">
      <dsp:nvSpPr>
        <dsp:cNvPr id="0" name=""/>
        <dsp:cNvSpPr/>
      </dsp:nvSpPr>
      <dsp:spPr>
        <a:xfrm rot="14694021">
          <a:off x="811571"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1ABB6638-8B32-7A4F-A774-B846B5CF4D83}">
      <dsp:nvSpPr>
        <dsp:cNvPr id="0" name=""/>
        <dsp:cNvSpPr/>
      </dsp:nvSpPr>
      <dsp:spPr>
        <a:xfrm>
          <a:off x="629018"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2</a:t>
          </a:r>
          <a:endParaRPr lang="pt-BR" sz="1200" kern="1200" noProof="0" dirty="0"/>
        </a:p>
      </dsp:txBody>
      <dsp:txXfrm>
        <a:off x="647091" y="90787"/>
        <a:ext cx="735192" cy="580925"/>
      </dsp:txXfrm>
    </dsp:sp>
    <dsp:sp modelId="{146D8D82-2252-D541-9685-CE1245332840}">
      <dsp:nvSpPr>
        <dsp:cNvPr id="0" name=""/>
        <dsp:cNvSpPr/>
      </dsp:nvSpPr>
      <dsp:spPr>
        <a:xfrm rot="17705979">
          <a:off x="1490095" y="584990"/>
          <a:ext cx="705502"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F10439B-1EBD-CC48-A95E-A722F9DDA63D}">
      <dsp:nvSpPr>
        <dsp:cNvPr id="0" name=""/>
        <dsp:cNvSpPr/>
      </dsp:nvSpPr>
      <dsp:spPr>
        <a:xfrm>
          <a:off x="1606811" y="72714"/>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smtClean="0"/>
            <a:t>Att3</a:t>
          </a:r>
          <a:endParaRPr lang="pt-BR" sz="1200" kern="1200" noProof="0" dirty="0"/>
        </a:p>
      </dsp:txBody>
      <dsp:txXfrm>
        <a:off x="1624884" y="90787"/>
        <a:ext cx="735192" cy="580925"/>
      </dsp:txXfrm>
    </dsp:sp>
    <dsp:sp modelId="{4CCF6544-9989-7446-91E8-B88877BA1A8E}">
      <dsp:nvSpPr>
        <dsp:cNvPr id="0" name=""/>
        <dsp:cNvSpPr/>
      </dsp:nvSpPr>
      <dsp:spPr>
        <a:xfrm rot="20713629">
          <a:off x="1924291" y="1104900"/>
          <a:ext cx="708411" cy="231401"/>
        </a:xfrm>
        <a:prstGeom prst="lef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A128433-0950-2149-868B-F6290067549A}">
      <dsp:nvSpPr>
        <dsp:cNvPr id="0" name=""/>
        <dsp:cNvSpPr/>
      </dsp:nvSpPr>
      <dsp:spPr>
        <a:xfrm>
          <a:off x="2235325" y="821747"/>
          <a:ext cx="771338" cy="61707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pt-BR" sz="1200" kern="1200" noProof="0" dirty="0" err="1" smtClean="0"/>
            <a:t>Att</a:t>
          </a:r>
          <a:r>
            <a:rPr lang="pt-BR" sz="1200" kern="1200" noProof="0" dirty="0" smtClean="0"/>
            <a:t> 4</a:t>
          </a:r>
          <a:endParaRPr lang="pt-BR" sz="1200" kern="1200" noProof="0" dirty="0"/>
        </a:p>
      </dsp:txBody>
      <dsp:txXfrm>
        <a:off x="2253398" y="839820"/>
        <a:ext cx="735192" cy="5809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E56718-B374-ED4B-9F4A-4A8B7A3F06D9}">
      <dsp:nvSpPr>
        <dsp:cNvPr id="0" name=""/>
        <dsp:cNvSpPr/>
      </dsp:nvSpPr>
      <dsp:spPr>
        <a:xfrm>
          <a:off x="242779" y="2254"/>
          <a:ext cx="2013919" cy="201391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pt-BR" sz="1800" kern="1200" dirty="0" smtClean="0"/>
            <a:t>Programador</a:t>
          </a:r>
          <a:endParaRPr lang="pt-BR" sz="1800" kern="1200" dirty="0"/>
        </a:p>
      </dsp:txBody>
      <dsp:txXfrm>
        <a:off x="537711" y="297186"/>
        <a:ext cx="1424055" cy="1424055"/>
      </dsp:txXfrm>
    </dsp:sp>
    <dsp:sp modelId="{A88A09C9-B083-D345-A6D9-366433C65906}">
      <dsp:nvSpPr>
        <dsp:cNvPr id="0" name=""/>
        <dsp:cNvSpPr/>
      </dsp:nvSpPr>
      <dsp:spPr>
        <a:xfrm>
          <a:off x="665702" y="2179704"/>
          <a:ext cx="1168073" cy="1168073"/>
        </a:xfrm>
        <a:prstGeom prst="mathPl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pt-BR" sz="1900" kern="1200"/>
        </a:p>
      </dsp:txBody>
      <dsp:txXfrm>
        <a:off x="820530" y="2626375"/>
        <a:ext cx="858417" cy="274731"/>
      </dsp:txXfrm>
    </dsp:sp>
    <dsp:sp modelId="{33ED1AB0-1466-2343-8F89-7B1AA086217C}">
      <dsp:nvSpPr>
        <dsp:cNvPr id="0" name=""/>
        <dsp:cNvSpPr/>
      </dsp:nvSpPr>
      <dsp:spPr>
        <a:xfrm>
          <a:off x="242779" y="3511307"/>
          <a:ext cx="2013919" cy="2013919"/>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2400300">
            <a:lnSpc>
              <a:spcPct val="90000"/>
            </a:lnSpc>
            <a:spcBef>
              <a:spcPct val="0"/>
            </a:spcBef>
            <a:spcAft>
              <a:spcPct val="35000"/>
            </a:spcAft>
          </a:pPr>
          <a:r>
            <a:rPr lang="pt-BR" sz="5400" kern="1200" dirty="0" smtClean="0"/>
            <a:t>GD</a:t>
          </a:r>
          <a:endParaRPr lang="pt-BR" sz="5400" kern="1200" dirty="0"/>
        </a:p>
      </dsp:txBody>
      <dsp:txXfrm>
        <a:off x="537711" y="3806239"/>
        <a:ext cx="1424055" cy="1424055"/>
      </dsp:txXfrm>
    </dsp:sp>
    <dsp:sp modelId="{F01B0BE1-32E1-7B46-84E2-B45C2D52BCB5}">
      <dsp:nvSpPr>
        <dsp:cNvPr id="0" name=""/>
        <dsp:cNvSpPr/>
      </dsp:nvSpPr>
      <dsp:spPr>
        <a:xfrm>
          <a:off x="2558786" y="2389151"/>
          <a:ext cx="640426" cy="749178"/>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pt-BR" sz="3200" kern="1200"/>
        </a:p>
      </dsp:txBody>
      <dsp:txXfrm>
        <a:off x="2558786" y="2538987"/>
        <a:ext cx="448298" cy="449506"/>
      </dsp:txXfrm>
    </dsp:sp>
    <dsp:sp modelId="{52178F2F-8AEF-FC4C-AADD-3879E94127BC}">
      <dsp:nvSpPr>
        <dsp:cNvPr id="0" name=""/>
        <dsp:cNvSpPr/>
      </dsp:nvSpPr>
      <dsp:spPr>
        <a:xfrm>
          <a:off x="3465050" y="429507"/>
          <a:ext cx="4938936" cy="466846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pt-BR" sz="3600" kern="1200" dirty="0" smtClean="0"/>
            <a:t>Balanceamento</a:t>
          </a:r>
          <a:endParaRPr lang="pt-BR" sz="3200" kern="1200" dirty="0"/>
        </a:p>
      </dsp:txBody>
      <dsp:txXfrm>
        <a:off x="4188340" y="1113188"/>
        <a:ext cx="3492356" cy="33011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3A51E-7CA6-D94D-951E-48B64FF08185}">
      <dsp:nvSpPr>
        <dsp:cNvPr id="0" name=""/>
        <dsp:cNvSpPr/>
      </dsp:nvSpPr>
      <dsp:spPr>
        <a:xfrm>
          <a:off x="0" y="0"/>
          <a:ext cx="8590738"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56C12EA-B85B-0942-9332-20BCEA80DF99}">
      <dsp:nvSpPr>
        <dsp:cNvPr id="0" name=""/>
        <dsp:cNvSpPr/>
      </dsp:nvSpPr>
      <dsp:spPr>
        <a:xfrm>
          <a:off x="0" y="0"/>
          <a:ext cx="1718147" cy="595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pt-BR" sz="2100" kern="1200" dirty="0" smtClean="0"/>
            <a:t>Problemas na comunicação</a:t>
          </a:r>
          <a:endParaRPr lang="pt-BR" sz="2100" kern="1200" dirty="0"/>
        </a:p>
      </dsp:txBody>
      <dsp:txXfrm>
        <a:off x="0" y="0"/>
        <a:ext cx="1718147" cy="5956982"/>
      </dsp:txXfrm>
    </dsp:sp>
    <dsp:sp modelId="{A69EB37F-FF19-4D47-A5BF-DBBDCFE71479}">
      <dsp:nvSpPr>
        <dsp:cNvPr id="0" name=""/>
        <dsp:cNvSpPr/>
      </dsp:nvSpPr>
      <dsp:spPr>
        <a:xfrm>
          <a:off x="1847008" y="56137"/>
          <a:ext cx="6743729" cy="112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pt-BR" sz="3100" kern="1200" dirty="0" smtClean="0"/>
            <a:t>Falta de tempo do programador</a:t>
          </a:r>
          <a:endParaRPr lang="pt-BR" sz="3100" kern="1200" dirty="0"/>
        </a:p>
      </dsp:txBody>
      <dsp:txXfrm>
        <a:off x="1847008" y="56137"/>
        <a:ext cx="6743729" cy="1122751"/>
      </dsp:txXfrm>
    </dsp:sp>
    <dsp:sp modelId="{8538F0C5-1DE9-9148-B46B-FC02D9DF3F1F}">
      <dsp:nvSpPr>
        <dsp:cNvPr id="0" name=""/>
        <dsp:cNvSpPr/>
      </dsp:nvSpPr>
      <dsp:spPr>
        <a:xfrm>
          <a:off x="1718147" y="1178889"/>
          <a:ext cx="687259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3811C3A2-0148-E747-A208-C4BDB08FEA27}">
      <dsp:nvSpPr>
        <dsp:cNvPr id="0" name=""/>
        <dsp:cNvSpPr/>
      </dsp:nvSpPr>
      <dsp:spPr>
        <a:xfrm>
          <a:off x="1847008" y="1235026"/>
          <a:ext cx="6743729" cy="112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pt-BR" sz="3100" kern="1200" dirty="0" smtClean="0"/>
            <a:t>Interrupção no processo de balanceamento</a:t>
          </a:r>
          <a:endParaRPr lang="pt-BR" sz="3100" kern="1200" dirty="0"/>
        </a:p>
      </dsp:txBody>
      <dsp:txXfrm>
        <a:off x="1847008" y="1235026"/>
        <a:ext cx="6743729" cy="1122751"/>
      </dsp:txXfrm>
    </dsp:sp>
    <dsp:sp modelId="{306705FC-4882-E441-9843-E334F0C040F8}">
      <dsp:nvSpPr>
        <dsp:cNvPr id="0" name=""/>
        <dsp:cNvSpPr/>
      </dsp:nvSpPr>
      <dsp:spPr>
        <a:xfrm>
          <a:off x="1718147" y="2357778"/>
          <a:ext cx="687259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4658175-5E9E-564E-B67A-890D8B184A62}">
      <dsp:nvSpPr>
        <dsp:cNvPr id="0" name=""/>
        <dsp:cNvSpPr/>
      </dsp:nvSpPr>
      <dsp:spPr>
        <a:xfrm>
          <a:off x="1847008" y="2413916"/>
          <a:ext cx="6743729" cy="112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pt-BR" sz="3100" kern="1200" dirty="0" smtClean="0"/>
            <a:t>Limitação na possibilidade de experimentação</a:t>
          </a:r>
          <a:endParaRPr lang="pt-BR" sz="3100" kern="1200" dirty="0"/>
        </a:p>
      </dsp:txBody>
      <dsp:txXfrm>
        <a:off x="1847008" y="2413916"/>
        <a:ext cx="6743729" cy="1122751"/>
      </dsp:txXfrm>
    </dsp:sp>
    <dsp:sp modelId="{06B6F53A-B227-7F48-948C-BC1C812238E1}">
      <dsp:nvSpPr>
        <dsp:cNvPr id="0" name=""/>
        <dsp:cNvSpPr/>
      </dsp:nvSpPr>
      <dsp:spPr>
        <a:xfrm>
          <a:off x="1718147" y="3536667"/>
          <a:ext cx="687259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09999DE-F9F9-BA43-BCA4-3D71E6425D54}">
      <dsp:nvSpPr>
        <dsp:cNvPr id="0" name=""/>
        <dsp:cNvSpPr/>
      </dsp:nvSpPr>
      <dsp:spPr>
        <a:xfrm>
          <a:off x="1847008" y="3592805"/>
          <a:ext cx="6743729" cy="112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pt-BR" sz="3100" kern="1200" dirty="0" smtClean="0"/>
            <a:t>Localização geográfica da equipe</a:t>
          </a:r>
          <a:endParaRPr lang="pt-BR" sz="3100" kern="1200" dirty="0"/>
        </a:p>
      </dsp:txBody>
      <dsp:txXfrm>
        <a:off x="1847008" y="3592805"/>
        <a:ext cx="6743729" cy="1122751"/>
      </dsp:txXfrm>
    </dsp:sp>
    <dsp:sp modelId="{75BC8B34-8664-DB4A-9534-9115D384009E}">
      <dsp:nvSpPr>
        <dsp:cNvPr id="0" name=""/>
        <dsp:cNvSpPr/>
      </dsp:nvSpPr>
      <dsp:spPr>
        <a:xfrm>
          <a:off x="1718147" y="4715557"/>
          <a:ext cx="687259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CD0E90E8-89A5-B942-84C0-29C51EFF1B55}">
      <dsp:nvSpPr>
        <dsp:cNvPr id="0" name=""/>
        <dsp:cNvSpPr/>
      </dsp:nvSpPr>
      <dsp:spPr>
        <a:xfrm>
          <a:off x="1847008" y="4771694"/>
          <a:ext cx="6743729" cy="11227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pt-BR" sz="3100" kern="1200" dirty="0" smtClean="0"/>
            <a:t>Rastreabilidade do balanceamento</a:t>
          </a:r>
          <a:endParaRPr lang="pt-BR" sz="3100" kern="1200" dirty="0"/>
        </a:p>
      </dsp:txBody>
      <dsp:txXfrm>
        <a:off x="1847008" y="4771694"/>
        <a:ext cx="6743729" cy="1122751"/>
      </dsp:txXfrm>
    </dsp:sp>
    <dsp:sp modelId="{F4B0FBB3-0705-BC40-9590-80BF3BAF0C3D}">
      <dsp:nvSpPr>
        <dsp:cNvPr id="0" name=""/>
        <dsp:cNvSpPr/>
      </dsp:nvSpPr>
      <dsp:spPr>
        <a:xfrm>
          <a:off x="1718147" y="5894446"/>
          <a:ext cx="687259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5D351-E62F-9841-ABF0-782A0FED26C2}">
      <dsp:nvSpPr>
        <dsp:cNvPr id="0" name=""/>
        <dsp:cNvSpPr/>
      </dsp:nvSpPr>
      <dsp:spPr>
        <a:xfrm>
          <a:off x="0" y="0"/>
          <a:ext cx="8247575"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A924091-A0F9-2A4E-B0F7-3EF3D78A6F69}">
      <dsp:nvSpPr>
        <dsp:cNvPr id="0" name=""/>
        <dsp:cNvSpPr/>
      </dsp:nvSpPr>
      <dsp:spPr>
        <a:xfrm>
          <a:off x="0" y="0"/>
          <a:ext cx="1649515" cy="6167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410" tIns="232410" rIns="232410" bIns="232410" numCol="1" spcCol="1270" anchor="t" anchorCtr="0">
          <a:noAutofit/>
        </a:bodyPr>
        <a:lstStyle/>
        <a:p>
          <a:pPr lvl="0" algn="l" defTabSz="2711450">
            <a:lnSpc>
              <a:spcPct val="90000"/>
            </a:lnSpc>
            <a:spcBef>
              <a:spcPct val="0"/>
            </a:spcBef>
            <a:spcAft>
              <a:spcPct val="35000"/>
            </a:spcAft>
          </a:pPr>
          <a:r>
            <a:rPr lang="pt-BR" sz="6100" kern="1200" dirty="0" smtClean="0"/>
            <a:t>GD</a:t>
          </a:r>
          <a:endParaRPr lang="pt-BR" sz="6100" kern="1200" dirty="0"/>
        </a:p>
      </dsp:txBody>
      <dsp:txXfrm>
        <a:off x="0" y="0"/>
        <a:ext cx="1649515" cy="6167065"/>
      </dsp:txXfrm>
    </dsp:sp>
    <dsp:sp modelId="{0DB0FBCC-A3C4-F744-BF30-8F008A8D5312}">
      <dsp:nvSpPr>
        <dsp:cNvPr id="0" name=""/>
        <dsp:cNvSpPr/>
      </dsp:nvSpPr>
      <dsp:spPr>
        <a:xfrm>
          <a:off x="1773228" y="41630"/>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smtClean="0"/>
            <a:t>Lead Designer</a:t>
          </a:r>
          <a:endParaRPr lang="pt-BR" sz="3800" kern="1200" dirty="0"/>
        </a:p>
      </dsp:txBody>
      <dsp:txXfrm>
        <a:off x="1773228" y="41630"/>
        <a:ext cx="6474346" cy="832614"/>
      </dsp:txXfrm>
    </dsp:sp>
    <dsp:sp modelId="{FB35B6CA-0395-DB43-B39A-AE208FF340DD}">
      <dsp:nvSpPr>
        <dsp:cNvPr id="0" name=""/>
        <dsp:cNvSpPr/>
      </dsp:nvSpPr>
      <dsp:spPr>
        <a:xfrm>
          <a:off x="1649515" y="874244"/>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9811FCB6-D313-8D48-A0DE-5C35B450EE62}">
      <dsp:nvSpPr>
        <dsp:cNvPr id="0" name=""/>
        <dsp:cNvSpPr/>
      </dsp:nvSpPr>
      <dsp:spPr>
        <a:xfrm>
          <a:off x="1773228" y="915875"/>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err="1" smtClean="0"/>
            <a:t>Level</a:t>
          </a:r>
          <a:r>
            <a:rPr lang="pt-BR" sz="3800" kern="1200" dirty="0" smtClean="0"/>
            <a:t> Designer</a:t>
          </a:r>
          <a:endParaRPr lang="pt-BR" sz="3800" kern="1200" dirty="0"/>
        </a:p>
      </dsp:txBody>
      <dsp:txXfrm>
        <a:off x="1773228" y="915875"/>
        <a:ext cx="6474346" cy="832614"/>
      </dsp:txXfrm>
    </dsp:sp>
    <dsp:sp modelId="{697C2221-D3E7-2146-9B16-3AD8E16DA495}">
      <dsp:nvSpPr>
        <dsp:cNvPr id="0" name=""/>
        <dsp:cNvSpPr/>
      </dsp:nvSpPr>
      <dsp:spPr>
        <a:xfrm>
          <a:off x="1649515" y="1748489"/>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2952167-02E6-D144-92BF-E38EEC0519B0}">
      <dsp:nvSpPr>
        <dsp:cNvPr id="0" name=""/>
        <dsp:cNvSpPr/>
      </dsp:nvSpPr>
      <dsp:spPr>
        <a:xfrm>
          <a:off x="1773228" y="1790120"/>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smtClean="0"/>
            <a:t>Game Writer</a:t>
          </a:r>
          <a:endParaRPr lang="pt-BR" sz="3800" kern="1200" dirty="0"/>
        </a:p>
      </dsp:txBody>
      <dsp:txXfrm>
        <a:off x="1773228" y="1790120"/>
        <a:ext cx="6474346" cy="832614"/>
      </dsp:txXfrm>
    </dsp:sp>
    <dsp:sp modelId="{DE0AA6DC-22AF-B64E-9081-F06EA34A03D0}">
      <dsp:nvSpPr>
        <dsp:cNvPr id="0" name=""/>
        <dsp:cNvSpPr/>
      </dsp:nvSpPr>
      <dsp:spPr>
        <a:xfrm>
          <a:off x="1649515" y="2622734"/>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5E18C2B-4BEF-D24A-A477-624B5595517C}">
      <dsp:nvSpPr>
        <dsp:cNvPr id="0" name=""/>
        <dsp:cNvSpPr/>
      </dsp:nvSpPr>
      <dsp:spPr>
        <a:xfrm>
          <a:off x="1773228" y="2664364"/>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err="1" smtClean="0"/>
            <a:t>Content</a:t>
          </a:r>
          <a:r>
            <a:rPr lang="pt-BR" sz="3800" kern="1200" dirty="0" smtClean="0"/>
            <a:t> Designer</a:t>
          </a:r>
          <a:endParaRPr lang="pt-BR" sz="3800" kern="1200" dirty="0"/>
        </a:p>
      </dsp:txBody>
      <dsp:txXfrm>
        <a:off x="1773228" y="2664364"/>
        <a:ext cx="6474346" cy="832614"/>
      </dsp:txXfrm>
    </dsp:sp>
    <dsp:sp modelId="{746CFC34-D810-9244-A83B-E897B5400054}">
      <dsp:nvSpPr>
        <dsp:cNvPr id="0" name=""/>
        <dsp:cNvSpPr/>
      </dsp:nvSpPr>
      <dsp:spPr>
        <a:xfrm>
          <a:off x="1649515" y="3496978"/>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E699D975-A109-954E-AAB1-D24B82B88A54}">
      <dsp:nvSpPr>
        <dsp:cNvPr id="0" name=""/>
        <dsp:cNvSpPr/>
      </dsp:nvSpPr>
      <dsp:spPr>
        <a:xfrm>
          <a:off x="1773228" y="3538609"/>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smtClean="0"/>
            <a:t>System Designer</a:t>
          </a:r>
          <a:endParaRPr lang="pt-BR" sz="3800" kern="1200" dirty="0"/>
        </a:p>
      </dsp:txBody>
      <dsp:txXfrm>
        <a:off x="1773228" y="3538609"/>
        <a:ext cx="6474346" cy="832614"/>
      </dsp:txXfrm>
    </dsp:sp>
    <dsp:sp modelId="{3012CED0-6297-4341-BF01-835FBD72203B}">
      <dsp:nvSpPr>
        <dsp:cNvPr id="0" name=""/>
        <dsp:cNvSpPr/>
      </dsp:nvSpPr>
      <dsp:spPr>
        <a:xfrm>
          <a:off x="1649515" y="4371223"/>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CF16386C-7720-7445-8CFF-5DCD8938FBB8}">
      <dsp:nvSpPr>
        <dsp:cNvPr id="0" name=""/>
        <dsp:cNvSpPr/>
      </dsp:nvSpPr>
      <dsp:spPr>
        <a:xfrm>
          <a:off x="1773228" y="4412854"/>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err="1" smtClean="0"/>
            <a:t>Technical</a:t>
          </a:r>
          <a:r>
            <a:rPr lang="pt-BR" sz="3800" kern="1200" dirty="0" smtClean="0"/>
            <a:t> Designer</a:t>
          </a:r>
        </a:p>
      </dsp:txBody>
      <dsp:txXfrm>
        <a:off x="1773228" y="4412854"/>
        <a:ext cx="6474346" cy="832614"/>
      </dsp:txXfrm>
    </dsp:sp>
    <dsp:sp modelId="{C19B27E2-ADAC-7440-8C65-C3E2AB808E54}">
      <dsp:nvSpPr>
        <dsp:cNvPr id="0" name=""/>
        <dsp:cNvSpPr/>
      </dsp:nvSpPr>
      <dsp:spPr>
        <a:xfrm>
          <a:off x="1649515" y="5245468"/>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5FE7232B-6544-C042-AAF6-02339894043A}">
      <dsp:nvSpPr>
        <dsp:cNvPr id="0" name=""/>
        <dsp:cNvSpPr/>
      </dsp:nvSpPr>
      <dsp:spPr>
        <a:xfrm>
          <a:off x="1773228" y="5287098"/>
          <a:ext cx="6474346" cy="832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pt-BR" sz="3800" kern="1200" dirty="0" smtClean="0"/>
            <a:t>UI Designer</a:t>
          </a:r>
          <a:endParaRPr lang="pt-BR" sz="3800" kern="1200" dirty="0"/>
        </a:p>
      </dsp:txBody>
      <dsp:txXfrm>
        <a:off x="1773228" y="5287098"/>
        <a:ext cx="6474346" cy="832614"/>
      </dsp:txXfrm>
    </dsp:sp>
    <dsp:sp modelId="{E42DA769-E953-8446-A4B8-5B7A1B41F8B5}">
      <dsp:nvSpPr>
        <dsp:cNvPr id="0" name=""/>
        <dsp:cNvSpPr/>
      </dsp:nvSpPr>
      <dsp:spPr>
        <a:xfrm>
          <a:off x="1649515" y="6119712"/>
          <a:ext cx="659806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ACB82-ECBD-5540-8579-50C159A85C56}">
      <dsp:nvSpPr>
        <dsp:cNvPr id="0" name=""/>
        <dsp:cNvSpPr/>
      </dsp:nvSpPr>
      <dsp:spPr>
        <a:xfrm>
          <a:off x="0" y="0"/>
          <a:ext cx="8105563"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CB9ECC1-99F2-ED42-8F92-EB61AFF8D1F1}">
      <dsp:nvSpPr>
        <dsp:cNvPr id="0" name=""/>
        <dsp:cNvSpPr/>
      </dsp:nvSpPr>
      <dsp:spPr>
        <a:xfrm>
          <a:off x="0" y="0"/>
          <a:ext cx="1621112" cy="5741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pt-BR" sz="1600" kern="1200" dirty="0" smtClean="0"/>
            <a:t>Recomendações para um balanceamento Eficiente</a:t>
          </a:r>
          <a:endParaRPr lang="pt-BR" sz="1600" kern="1200" dirty="0"/>
        </a:p>
      </dsp:txBody>
      <dsp:txXfrm>
        <a:off x="0" y="0"/>
        <a:ext cx="1621112" cy="5741108"/>
      </dsp:txXfrm>
    </dsp:sp>
    <dsp:sp modelId="{DC53931A-1A4F-6D45-8B27-3DC5BF32FA0C}">
      <dsp:nvSpPr>
        <dsp:cNvPr id="0" name=""/>
        <dsp:cNvSpPr/>
      </dsp:nvSpPr>
      <dsp:spPr>
        <a:xfrm>
          <a:off x="1742696" y="67488"/>
          <a:ext cx="6362866" cy="1349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pt-BR" sz="2900" kern="1200" dirty="0" smtClean="0"/>
            <a:t>Permitir autonomia ao game designer em relação ao programador</a:t>
          </a:r>
          <a:endParaRPr lang="pt-BR" sz="2900" kern="1200" dirty="0"/>
        </a:p>
      </dsp:txBody>
      <dsp:txXfrm>
        <a:off x="1742696" y="67488"/>
        <a:ext cx="6362866" cy="1349777"/>
      </dsp:txXfrm>
    </dsp:sp>
    <dsp:sp modelId="{D29341EA-BC91-394C-A857-EF44619507C0}">
      <dsp:nvSpPr>
        <dsp:cNvPr id="0" name=""/>
        <dsp:cNvSpPr/>
      </dsp:nvSpPr>
      <dsp:spPr>
        <a:xfrm>
          <a:off x="1621112" y="1417266"/>
          <a:ext cx="648445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1274041-A9BA-6947-AB0F-61055D5CB9A5}">
      <dsp:nvSpPr>
        <dsp:cNvPr id="0" name=""/>
        <dsp:cNvSpPr/>
      </dsp:nvSpPr>
      <dsp:spPr>
        <a:xfrm>
          <a:off x="1742696" y="1484755"/>
          <a:ext cx="6362866" cy="1349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pt-BR" sz="2900" kern="1200" dirty="0" smtClean="0"/>
            <a:t>Enxergar a consequência da mudança em tempo real</a:t>
          </a:r>
          <a:endParaRPr lang="pt-BR" sz="2900" kern="1200" dirty="0"/>
        </a:p>
      </dsp:txBody>
      <dsp:txXfrm>
        <a:off x="1742696" y="1484755"/>
        <a:ext cx="6362866" cy="1349777"/>
      </dsp:txXfrm>
    </dsp:sp>
    <dsp:sp modelId="{8807E38D-75F7-814B-9A4D-093FEE468ABE}">
      <dsp:nvSpPr>
        <dsp:cNvPr id="0" name=""/>
        <dsp:cNvSpPr/>
      </dsp:nvSpPr>
      <dsp:spPr>
        <a:xfrm>
          <a:off x="1621112" y="2834532"/>
          <a:ext cx="648445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20839F5-F621-234F-91AD-D51438698EDC}">
      <dsp:nvSpPr>
        <dsp:cNvPr id="0" name=""/>
        <dsp:cNvSpPr/>
      </dsp:nvSpPr>
      <dsp:spPr>
        <a:xfrm>
          <a:off x="1742696" y="2902021"/>
          <a:ext cx="6362866" cy="1349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pt-BR" sz="2900" kern="1200" dirty="0" smtClean="0"/>
            <a:t>Controle do tempo de jogo</a:t>
          </a:r>
          <a:endParaRPr lang="pt-BR" sz="2900" kern="1200" dirty="0"/>
        </a:p>
      </dsp:txBody>
      <dsp:txXfrm>
        <a:off x="1742696" y="2902021"/>
        <a:ext cx="6362866" cy="1349777"/>
      </dsp:txXfrm>
    </dsp:sp>
    <dsp:sp modelId="{2D808035-4345-7F44-9DCA-21C525CB1098}">
      <dsp:nvSpPr>
        <dsp:cNvPr id="0" name=""/>
        <dsp:cNvSpPr/>
      </dsp:nvSpPr>
      <dsp:spPr>
        <a:xfrm>
          <a:off x="1621112" y="4251798"/>
          <a:ext cx="648445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2CB74B36-DBFB-B646-AD1F-C049F52672D6}">
      <dsp:nvSpPr>
        <dsp:cNvPr id="0" name=""/>
        <dsp:cNvSpPr/>
      </dsp:nvSpPr>
      <dsp:spPr>
        <a:xfrm>
          <a:off x="1742696" y="4319287"/>
          <a:ext cx="6362866" cy="1349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pt-BR" sz="2900" kern="1200" dirty="0" smtClean="0"/>
            <a:t>Salvar configurações de balanceamento</a:t>
          </a:r>
          <a:endParaRPr lang="pt-BR" sz="2900" kern="1200" dirty="0"/>
        </a:p>
      </dsp:txBody>
      <dsp:txXfrm>
        <a:off x="1742696" y="4319287"/>
        <a:ext cx="6362866" cy="1349777"/>
      </dsp:txXfrm>
    </dsp:sp>
    <dsp:sp modelId="{6E6F8B3C-65B3-1E45-93E7-98E45F17C97B}">
      <dsp:nvSpPr>
        <dsp:cNvPr id="0" name=""/>
        <dsp:cNvSpPr/>
      </dsp:nvSpPr>
      <dsp:spPr>
        <a:xfrm>
          <a:off x="1621112" y="5669064"/>
          <a:ext cx="6484450"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84B84-E1A7-D841-A959-29DB07197985}">
      <dsp:nvSpPr>
        <dsp:cNvPr id="0" name=""/>
        <dsp:cNvSpPr/>
      </dsp:nvSpPr>
      <dsp:spPr>
        <a:xfrm>
          <a:off x="0" y="0"/>
          <a:ext cx="6016584"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BFAF9A-6FDF-F441-8C4E-AC08184E387B}">
      <dsp:nvSpPr>
        <dsp:cNvPr id="0" name=""/>
        <dsp:cNvSpPr/>
      </dsp:nvSpPr>
      <dsp:spPr>
        <a:xfrm>
          <a:off x="0" y="0"/>
          <a:ext cx="1203316" cy="2370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lvl="0" algn="l" defTabSz="1333500">
            <a:lnSpc>
              <a:spcPct val="90000"/>
            </a:lnSpc>
            <a:spcBef>
              <a:spcPct val="0"/>
            </a:spcBef>
            <a:spcAft>
              <a:spcPct val="35000"/>
            </a:spcAft>
          </a:pPr>
          <a:r>
            <a:rPr lang="pt-BR" sz="3000" kern="1200" dirty="0" err="1" smtClean="0"/>
            <a:t>xpose</a:t>
          </a:r>
          <a:endParaRPr lang="pt-BR" sz="3000" kern="1200" dirty="0"/>
        </a:p>
      </dsp:txBody>
      <dsp:txXfrm>
        <a:off x="0" y="0"/>
        <a:ext cx="1203316" cy="2370394"/>
      </dsp:txXfrm>
    </dsp:sp>
    <dsp:sp modelId="{A99D847E-EF97-C542-93B6-9ECC74C7D0D0}">
      <dsp:nvSpPr>
        <dsp:cNvPr id="0" name=""/>
        <dsp:cNvSpPr/>
      </dsp:nvSpPr>
      <dsp:spPr>
        <a:xfrm>
          <a:off x="1293565" y="37037"/>
          <a:ext cx="4723018" cy="740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pt-BR" sz="3400" kern="1200" dirty="0" smtClean="0"/>
            <a:t>Protocolo</a:t>
          </a:r>
          <a:endParaRPr lang="pt-BR" sz="3400" kern="1200" dirty="0"/>
        </a:p>
      </dsp:txBody>
      <dsp:txXfrm>
        <a:off x="1293565" y="37037"/>
        <a:ext cx="4723018" cy="740748"/>
      </dsp:txXfrm>
    </dsp:sp>
    <dsp:sp modelId="{38E5E860-79F8-364F-8FD7-9809586AF112}">
      <dsp:nvSpPr>
        <dsp:cNvPr id="0" name=""/>
        <dsp:cNvSpPr/>
      </dsp:nvSpPr>
      <dsp:spPr>
        <a:xfrm>
          <a:off x="1203316" y="777785"/>
          <a:ext cx="48132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D48B0B80-A606-B042-A246-CD3AA0A52BB8}">
      <dsp:nvSpPr>
        <dsp:cNvPr id="0" name=""/>
        <dsp:cNvSpPr/>
      </dsp:nvSpPr>
      <dsp:spPr>
        <a:xfrm>
          <a:off x="1293565" y="814822"/>
          <a:ext cx="4723018" cy="740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pt-BR" sz="3400" kern="1200" dirty="0" err="1" smtClean="0"/>
            <a:t>Xpose</a:t>
          </a:r>
          <a:r>
            <a:rPr lang="pt-BR" sz="3400" kern="1200" dirty="0" smtClean="0"/>
            <a:t> + Jogo</a:t>
          </a:r>
          <a:endParaRPr lang="pt-BR" sz="3400" kern="1200" dirty="0"/>
        </a:p>
      </dsp:txBody>
      <dsp:txXfrm>
        <a:off x="1293565" y="814822"/>
        <a:ext cx="4723018" cy="740748"/>
      </dsp:txXfrm>
    </dsp:sp>
    <dsp:sp modelId="{F749ECAD-F305-BD46-9693-DD70DCC888FD}">
      <dsp:nvSpPr>
        <dsp:cNvPr id="0" name=""/>
        <dsp:cNvSpPr/>
      </dsp:nvSpPr>
      <dsp:spPr>
        <a:xfrm>
          <a:off x="1203316" y="1555571"/>
          <a:ext cx="48132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 modelId="{46F078BD-3100-5C4E-8034-BB9701D41BDE}">
      <dsp:nvSpPr>
        <dsp:cNvPr id="0" name=""/>
        <dsp:cNvSpPr/>
      </dsp:nvSpPr>
      <dsp:spPr>
        <a:xfrm>
          <a:off x="1293565" y="1592608"/>
          <a:ext cx="4723018" cy="740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pt-BR" sz="3400" kern="1200" dirty="0" err="1" smtClean="0"/>
            <a:t>XposeGui</a:t>
          </a:r>
          <a:endParaRPr lang="pt-BR" sz="3400" kern="1200" dirty="0"/>
        </a:p>
      </dsp:txBody>
      <dsp:txXfrm>
        <a:off x="1293565" y="1592608"/>
        <a:ext cx="4723018" cy="740748"/>
      </dsp:txXfrm>
    </dsp:sp>
    <dsp:sp modelId="{1F330C5B-6A3D-AF4C-8273-F41F59A0BBD9}">
      <dsp:nvSpPr>
        <dsp:cNvPr id="0" name=""/>
        <dsp:cNvSpPr/>
      </dsp:nvSpPr>
      <dsp:spPr>
        <a:xfrm>
          <a:off x="1203316" y="2333356"/>
          <a:ext cx="4813267"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107E5A-16A2-304E-A252-63ED796719FD}" type="datetimeFigureOut">
              <a:rPr lang="en-US" smtClean="0"/>
              <a:t>8/18/13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44D927-FFD4-4B4D-BC06-658B77FACE50}" type="slidenum">
              <a:rPr lang="en-US" smtClean="0"/>
              <a:t>‹#›</a:t>
            </a:fld>
            <a:endParaRPr lang="en-US"/>
          </a:p>
        </p:txBody>
      </p:sp>
    </p:spTree>
    <p:extLst>
      <p:ext uri="{BB962C8B-B14F-4D97-AF65-F5344CB8AC3E}">
        <p14:creationId xmlns:p14="http://schemas.microsoft.com/office/powerpoint/2010/main" val="40727609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Boa tarde!</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1</a:t>
            </a:fld>
            <a:endParaRPr lang="en-US"/>
          </a:p>
        </p:txBody>
      </p:sp>
    </p:spTree>
    <p:extLst>
      <p:ext uri="{BB962C8B-B14F-4D97-AF65-F5344CB8AC3E}">
        <p14:creationId xmlns:p14="http://schemas.microsoft.com/office/powerpoint/2010/main" val="1862406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noProof="0" dirty="0" smtClean="0"/>
              <a:t>Levantado</a:t>
            </a:r>
            <a:r>
              <a:rPr lang="pt-BR" baseline="0" noProof="0" dirty="0" smtClean="0"/>
              <a:t> os problemas existentes no balanceamento surgem algumas recomendações do que seria uma forma eficiente de fazer o balanceamento em jogos digitais.</a:t>
            </a:r>
          </a:p>
          <a:p>
            <a:pPr lvl="0"/>
            <a:endParaRPr lang="pt-BR" sz="1200" kern="1200" dirty="0" smtClean="0">
              <a:solidFill>
                <a:schemeClr val="tx1"/>
              </a:solidFill>
              <a:effectLst/>
              <a:latin typeface="+mn-lt"/>
              <a:ea typeface="+mn-ea"/>
              <a:cs typeface="+mn-cs"/>
            </a:endParaRPr>
          </a:p>
          <a:p>
            <a:pPr lvl="0"/>
            <a:r>
              <a:rPr lang="pt-BR" sz="1200" kern="1200" dirty="0" smtClean="0">
                <a:solidFill>
                  <a:schemeClr val="tx1"/>
                </a:solidFill>
                <a:effectLst/>
                <a:latin typeface="+mn-lt"/>
                <a:ea typeface="+mn-ea"/>
                <a:cs typeface="+mn-cs"/>
              </a:rPr>
              <a:t>Permitir autonomia ao </a:t>
            </a:r>
            <a:r>
              <a:rPr lang="pt-BR" sz="1200" i="1" kern="1200" dirty="0" smtClean="0">
                <a:solidFill>
                  <a:schemeClr val="tx1"/>
                </a:solidFill>
                <a:effectLst/>
                <a:latin typeface="+mn-lt"/>
                <a:ea typeface="+mn-ea"/>
                <a:cs typeface="+mn-cs"/>
              </a:rPr>
              <a:t>game designer</a:t>
            </a:r>
            <a:r>
              <a:rPr lang="pt-BR" sz="1200" kern="1200" dirty="0" smtClean="0">
                <a:solidFill>
                  <a:schemeClr val="tx1"/>
                </a:solidFill>
                <a:effectLst/>
                <a:latin typeface="+mn-lt"/>
                <a:ea typeface="+mn-ea"/>
                <a:cs typeface="+mn-cs"/>
              </a:rPr>
              <a:t> em relação ao programador, para que aquele tenha a liberdade de executar o balanceamento dos atributos das entidades do jogo. Com isso, tanto </a:t>
            </a:r>
            <a:r>
              <a:rPr lang="pt-BR" sz="1200" i="1" kern="1200" dirty="0" smtClean="0">
                <a:solidFill>
                  <a:schemeClr val="tx1"/>
                </a:solidFill>
                <a:effectLst/>
                <a:latin typeface="+mn-lt"/>
                <a:ea typeface="+mn-ea"/>
                <a:cs typeface="+mn-cs"/>
              </a:rPr>
              <a:t>game designer</a:t>
            </a:r>
            <a:r>
              <a:rPr lang="pt-BR" sz="1200" kern="1200" dirty="0" smtClean="0">
                <a:solidFill>
                  <a:schemeClr val="tx1"/>
                </a:solidFill>
                <a:effectLst/>
                <a:latin typeface="+mn-lt"/>
                <a:ea typeface="+mn-ea"/>
                <a:cs typeface="+mn-cs"/>
              </a:rPr>
              <a:t> quanto programador ganham, pois deixam de depender um do outro para executar suas atividades.</a:t>
            </a:r>
          </a:p>
          <a:p>
            <a:pPr lvl="0"/>
            <a:endParaRPr lang="en-US" sz="1200" kern="1200" dirty="0" smtClean="0">
              <a:solidFill>
                <a:schemeClr val="tx1"/>
              </a:solidFill>
              <a:effectLst/>
              <a:latin typeface="+mn-lt"/>
              <a:ea typeface="+mn-ea"/>
              <a:cs typeface="+mn-cs"/>
            </a:endParaRPr>
          </a:p>
          <a:p>
            <a:pPr lvl="0"/>
            <a:r>
              <a:rPr lang="pt-BR" dirty="0" smtClean="0">
                <a:effectLst/>
              </a:rPr>
              <a:t>Enxergar a consequência da mudança dos atributos em tempo real. É interessante para o </a:t>
            </a:r>
            <a:r>
              <a:rPr lang="pt-BR" i="1" dirty="0" smtClean="0">
                <a:effectLst/>
              </a:rPr>
              <a:t>game designer</a:t>
            </a:r>
            <a:r>
              <a:rPr lang="pt-BR" dirty="0" smtClean="0">
                <a:effectLst/>
              </a:rPr>
              <a:t> ver o que está mudando no momento em que a mudança ocorre. Isso dá um dinamismo maior ao processo de balanceamento.</a:t>
            </a:r>
          </a:p>
          <a:p>
            <a:pPr lvl="0"/>
            <a:endParaRPr lang="en-US" dirty="0" smtClean="0">
              <a:effectLst/>
            </a:endParaRPr>
          </a:p>
          <a:p>
            <a:pPr lvl="0"/>
            <a:r>
              <a:rPr lang="pt-BR" dirty="0" smtClean="0">
                <a:effectLst/>
              </a:rPr>
              <a:t>Conseguir ter controle no tempo do jogo a ponto de poder voltar, adiantar e pausar livremente o que aconteceu, para melhor ajuste das variáveis. Junto com o requisito anterior de enxergar as mudanças em tempo real, se </a:t>
            </a:r>
            <a:r>
              <a:rPr lang="pt-BR" i="1" dirty="0" smtClean="0">
                <a:effectLst/>
              </a:rPr>
              <a:t>o game designer</a:t>
            </a:r>
            <a:r>
              <a:rPr lang="pt-BR" dirty="0" smtClean="0">
                <a:effectLst/>
              </a:rPr>
              <a:t> puder ter um controle ainda maior da ação das mudanças em diferentes momentos do jogo, tendo um controle do tempo, vai facilitar e acelerar o seu trabalho.</a:t>
            </a:r>
          </a:p>
          <a:p>
            <a:pPr lvl="0"/>
            <a:endParaRPr lang="en-US" dirty="0" smtClean="0">
              <a:effectLst/>
            </a:endParaRPr>
          </a:p>
          <a:p>
            <a:r>
              <a:rPr lang="pt-BR" sz="1200" kern="1200" dirty="0" smtClean="0">
                <a:solidFill>
                  <a:schemeClr val="tx1"/>
                </a:solidFill>
                <a:effectLst/>
                <a:latin typeface="+mn-lt"/>
                <a:ea typeface="+mn-ea"/>
                <a:cs typeface="+mn-cs"/>
              </a:rPr>
              <a:t>Salvar as configurações que foram criadas e compará-las com configurações anteriores. A rastreabilidade dessa forma ficaria garantida para futuros arrependimentos ou comparações.</a:t>
            </a:r>
            <a:r>
              <a:rPr lang="en-US" dirty="0" smtClean="0">
                <a:effectLst/>
              </a:rPr>
              <a:t> </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15</a:t>
            </a:fld>
            <a:endParaRPr lang="en-US"/>
          </a:p>
        </p:txBody>
      </p:sp>
    </p:spTree>
    <p:extLst>
      <p:ext uri="{BB962C8B-B14F-4D97-AF65-F5344CB8AC3E}">
        <p14:creationId xmlns:p14="http://schemas.microsoft.com/office/powerpoint/2010/main" val="185545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effectLst/>
                <a:latin typeface="+mn-lt"/>
                <a:ea typeface="+mn-ea"/>
                <a:cs typeface="+mn-cs"/>
              </a:rPr>
              <a:t>O problema do balanceamento é algo bastante discutido na academia. A busca por melhorias no processo de balanceamento é discutida por diversos estudos na área de tecnologia da informação. O estado da arte no contexto de balanceamento de jogos pode ser dividido em balanceamento automático e balanceamento manual. </a:t>
            </a:r>
            <a:endParaRPr lang="pt-BR" dirty="0"/>
          </a:p>
        </p:txBody>
      </p:sp>
      <p:sp>
        <p:nvSpPr>
          <p:cNvPr id="4" name="Slide Number Placeholder 3"/>
          <p:cNvSpPr>
            <a:spLocks noGrp="1"/>
          </p:cNvSpPr>
          <p:nvPr>
            <p:ph type="sldNum" sz="quarter" idx="10"/>
          </p:nvPr>
        </p:nvSpPr>
        <p:spPr/>
        <p:txBody>
          <a:bodyPr/>
          <a:lstStyle/>
          <a:p>
            <a:fld id="{8044D927-FFD4-4B4D-BC06-658B77FACE50}" type="slidenum">
              <a:rPr lang="en-US" smtClean="0"/>
              <a:t>16</a:t>
            </a:fld>
            <a:endParaRPr lang="en-US"/>
          </a:p>
        </p:txBody>
      </p:sp>
    </p:spTree>
    <p:extLst>
      <p:ext uri="{BB962C8B-B14F-4D97-AF65-F5344CB8AC3E}">
        <p14:creationId xmlns:p14="http://schemas.microsoft.com/office/powerpoint/2010/main" val="147819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effectLst/>
                <a:latin typeface="+mn-lt"/>
                <a:ea typeface="+mn-ea"/>
                <a:cs typeface="+mn-cs"/>
              </a:rPr>
              <a:t>Embora técnicas de aprendizagem e balanceamento automático (conhecido no meio acadêmico como </a:t>
            </a:r>
            <a:r>
              <a:rPr lang="pt-BR" sz="1200" i="1" kern="1200" dirty="0" err="1" smtClean="0">
                <a:solidFill>
                  <a:schemeClr val="tx1"/>
                </a:solidFill>
                <a:effectLst/>
                <a:latin typeface="+mn-lt"/>
                <a:ea typeface="+mn-ea"/>
                <a:cs typeface="+mn-cs"/>
              </a:rPr>
              <a:t>dynamic</a:t>
            </a:r>
            <a:r>
              <a:rPr lang="pt-BR" sz="1200" i="1" kern="1200" dirty="0" smtClean="0">
                <a:solidFill>
                  <a:schemeClr val="tx1"/>
                </a:solidFill>
                <a:effectLst/>
                <a:latin typeface="+mn-lt"/>
                <a:ea typeface="+mn-ea"/>
                <a:cs typeface="+mn-cs"/>
              </a:rPr>
              <a:t> </a:t>
            </a:r>
            <a:r>
              <a:rPr lang="pt-BR" sz="1200" i="1" kern="1200" dirty="0" err="1" smtClean="0">
                <a:solidFill>
                  <a:schemeClr val="tx1"/>
                </a:solidFill>
                <a:effectLst/>
                <a:latin typeface="+mn-lt"/>
                <a:ea typeface="+mn-ea"/>
                <a:cs typeface="+mn-cs"/>
              </a:rPr>
              <a:t>difficulty</a:t>
            </a:r>
            <a:r>
              <a:rPr lang="pt-BR" sz="1200" i="1" kern="1200" dirty="0" smtClean="0">
                <a:solidFill>
                  <a:schemeClr val="tx1"/>
                </a:solidFill>
                <a:effectLst/>
                <a:latin typeface="+mn-lt"/>
                <a:ea typeface="+mn-ea"/>
                <a:cs typeface="+mn-cs"/>
              </a:rPr>
              <a:t> </a:t>
            </a:r>
            <a:r>
              <a:rPr lang="pt-BR" sz="1200" i="1" kern="1200" dirty="0" err="1" smtClean="0">
                <a:solidFill>
                  <a:schemeClr val="tx1"/>
                </a:solidFill>
                <a:effectLst/>
                <a:latin typeface="+mn-lt"/>
                <a:ea typeface="+mn-ea"/>
                <a:cs typeface="+mn-cs"/>
              </a:rPr>
              <a:t>adjustmen</a:t>
            </a:r>
            <a:r>
              <a:rPr lang="pt-BR" sz="1200" kern="1200" dirty="0" err="1" smtClean="0">
                <a:solidFill>
                  <a:schemeClr val="tx1"/>
                </a:solidFill>
                <a:effectLst/>
                <a:latin typeface="+mn-lt"/>
                <a:ea typeface="+mn-ea"/>
                <a:cs typeface="+mn-cs"/>
              </a:rPr>
              <a:t>t</a:t>
            </a:r>
            <a:r>
              <a:rPr lang="pt-BR" sz="1200" kern="1200" dirty="0" smtClean="0">
                <a:solidFill>
                  <a:schemeClr val="tx1"/>
                </a:solidFill>
                <a:effectLst/>
                <a:latin typeface="+mn-lt"/>
                <a:ea typeface="+mn-ea"/>
                <a:cs typeface="+mn-cs"/>
              </a:rPr>
              <a:t> - DDA), sejam bastante populares na academia, ainda é incomum na indústria de jogos</a:t>
            </a:r>
            <a:r>
              <a:rPr lang="en-US" dirty="0" smtClean="0">
                <a:effectLst/>
              </a:rPr>
              <a:t> </a:t>
            </a:r>
            <a:endParaRPr lang="pt-BR" dirty="0"/>
          </a:p>
        </p:txBody>
      </p:sp>
      <p:sp>
        <p:nvSpPr>
          <p:cNvPr id="4" name="Slide Number Placeholder 3"/>
          <p:cNvSpPr>
            <a:spLocks noGrp="1"/>
          </p:cNvSpPr>
          <p:nvPr>
            <p:ph type="sldNum" sz="quarter" idx="10"/>
          </p:nvPr>
        </p:nvSpPr>
        <p:spPr/>
        <p:txBody>
          <a:bodyPr/>
          <a:lstStyle/>
          <a:p>
            <a:fld id="{8044D927-FFD4-4B4D-BC06-658B77FACE50}" type="slidenum">
              <a:rPr lang="en-US" smtClean="0"/>
              <a:t>17</a:t>
            </a:fld>
            <a:endParaRPr lang="en-US"/>
          </a:p>
        </p:txBody>
      </p:sp>
    </p:spTree>
    <p:extLst>
      <p:ext uri="{BB962C8B-B14F-4D97-AF65-F5344CB8AC3E}">
        <p14:creationId xmlns:p14="http://schemas.microsoft.com/office/powerpoint/2010/main" val="7303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Sensações diferentes para diferentes jogadores diferentes – Jogadores diferentes,</a:t>
            </a:r>
            <a:r>
              <a:rPr lang="pt-BR" baseline="0" dirty="0" smtClean="0"/>
              <a:t> com </a:t>
            </a:r>
            <a:r>
              <a:rPr lang="pt-BR" baseline="0" dirty="0" err="1" smtClean="0"/>
              <a:t>niveis</a:t>
            </a:r>
            <a:r>
              <a:rPr lang="pt-BR" baseline="0" dirty="0" smtClean="0"/>
              <a:t> de </a:t>
            </a:r>
            <a:r>
              <a:rPr lang="pt-BR" baseline="0" dirty="0" err="1" smtClean="0"/>
              <a:t>experiencia</a:t>
            </a:r>
            <a:r>
              <a:rPr lang="pt-BR" baseline="0" dirty="0" smtClean="0"/>
              <a:t> diferentes, vão acabar tendo sensações diferentes do mesmo jogo. Isso pode ser um objetivo do game designer, mas também pode não ser. </a:t>
            </a:r>
            <a:endParaRPr lang="pt-BR" dirty="0" smtClean="0"/>
          </a:p>
          <a:p>
            <a:endParaRPr lang="pt-BR" dirty="0" smtClean="0"/>
          </a:p>
          <a:p>
            <a:r>
              <a:rPr lang="pt-BR" dirty="0" smtClean="0"/>
              <a:t>Dificuldade para </a:t>
            </a:r>
            <a:r>
              <a:rPr lang="pt-BR" dirty="0" err="1" smtClean="0"/>
              <a:t>rankear</a:t>
            </a:r>
            <a:r>
              <a:rPr lang="pt-BR" dirty="0" smtClean="0"/>
              <a:t> os jogadores – Imaginem um jogo em que a competição é saber quem consegue chegar ao final sem sofrer muitos danos. Num</a:t>
            </a:r>
            <a:r>
              <a:rPr lang="pt-BR" baseline="0" dirty="0" smtClean="0"/>
              <a:t> jogo balanceado automaticamente, ficará mais </a:t>
            </a:r>
            <a:r>
              <a:rPr lang="pt-BR" baseline="0" dirty="0" err="1" smtClean="0"/>
              <a:t>dificil</a:t>
            </a:r>
            <a:r>
              <a:rPr lang="pt-BR" baseline="0" dirty="0" smtClean="0"/>
              <a:t> para os jogadores mais experientes e mais </a:t>
            </a:r>
            <a:r>
              <a:rPr lang="pt-BR" baseline="0" dirty="0" err="1" smtClean="0"/>
              <a:t>facil</a:t>
            </a:r>
            <a:r>
              <a:rPr lang="pt-BR" baseline="0" dirty="0" smtClean="0"/>
              <a:t> para aqueles menos experientes. Essa falta de certeza implica em ranking duvidoso</a:t>
            </a:r>
          </a:p>
          <a:p>
            <a:endParaRPr lang="pt-BR" dirty="0" smtClean="0"/>
          </a:p>
          <a:p>
            <a:r>
              <a:rPr lang="pt-BR" dirty="0" smtClean="0"/>
              <a:t>Impossibilidade de escolha de nível de dificuldade – Nem todos os jogadores desejam isso, as vezes</a:t>
            </a:r>
            <a:r>
              <a:rPr lang="pt-BR" baseline="0" dirty="0" smtClean="0"/>
              <a:t> querem ser mais desafiados e escolhem </a:t>
            </a:r>
            <a:r>
              <a:rPr lang="pt-BR" baseline="0" dirty="0" err="1" smtClean="0"/>
              <a:t>niveis</a:t>
            </a:r>
            <a:r>
              <a:rPr lang="pt-BR" baseline="0" dirty="0" smtClean="0"/>
              <a:t> mais </a:t>
            </a:r>
            <a:r>
              <a:rPr lang="pt-BR" baseline="0" dirty="0" err="1" smtClean="0"/>
              <a:t>dificeis</a:t>
            </a:r>
            <a:r>
              <a:rPr lang="pt-BR" baseline="0" dirty="0" smtClean="0"/>
              <a:t>, ou querem mais facilidade e escolhem </a:t>
            </a:r>
            <a:r>
              <a:rPr lang="pt-BR" baseline="0" dirty="0" err="1" smtClean="0"/>
              <a:t>niveis</a:t>
            </a:r>
            <a:r>
              <a:rPr lang="pt-BR" baseline="0" dirty="0" smtClean="0"/>
              <a:t> mais </a:t>
            </a:r>
            <a:r>
              <a:rPr lang="pt-BR" baseline="0" dirty="0" err="1" smtClean="0"/>
              <a:t>faceis</a:t>
            </a:r>
            <a:r>
              <a:rPr lang="pt-BR" baseline="0" dirty="0" smtClean="0"/>
              <a:t>.</a:t>
            </a:r>
            <a:endParaRPr lang="pt-BR" dirty="0" smtClean="0"/>
          </a:p>
          <a:p>
            <a:endParaRPr lang="pt-BR" dirty="0" smtClean="0"/>
          </a:p>
          <a:p>
            <a:r>
              <a:rPr lang="pt-BR" dirty="0" smtClean="0"/>
              <a:t>Simuladores apresentam absurdos – Jogos que são simuladores tem um problema ainda maior, pois nesses jogos o </a:t>
            </a:r>
            <a:r>
              <a:rPr lang="pt-BR" dirty="0" err="1" smtClean="0"/>
              <a:t>usuario</a:t>
            </a:r>
            <a:r>
              <a:rPr lang="pt-BR" dirty="0" smtClean="0"/>
              <a:t> deseja ser realmente testado com o que o mundo real tem a oferecer, e o mundo real não é balanceado de acordo com o que a</a:t>
            </a:r>
            <a:r>
              <a:rPr lang="pt-BR" baseline="0" dirty="0" smtClean="0"/>
              <a:t> pessoa é. Dessa forma, o uso de balanceamento </a:t>
            </a:r>
            <a:r>
              <a:rPr lang="pt-BR" baseline="0" dirty="0" err="1" smtClean="0"/>
              <a:t>automatico</a:t>
            </a:r>
            <a:r>
              <a:rPr lang="pt-BR" baseline="0" dirty="0" smtClean="0"/>
              <a:t> em simuladores chega a ser um absurdo em alguns casos.</a:t>
            </a:r>
          </a:p>
          <a:p>
            <a:endParaRPr lang="pt-BR"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pt-BR" sz="1200" kern="1200" dirty="0" smtClean="0">
                <a:solidFill>
                  <a:schemeClr val="tx1"/>
                </a:solidFill>
                <a:effectLst/>
                <a:latin typeface="+mn-lt"/>
                <a:ea typeface="+mn-ea"/>
                <a:cs typeface="+mn-cs"/>
              </a:rPr>
              <a:t>Uma outra crítica pode ser encontrada no artigo de Adams (ADAMS, 2012) para a revista </a:t>
            </a:r>
            <a:r>
              <a:rPr lang="pt-BR" sz="1200" kern="1200" dirty="0" err="1" smtClean="0">
                <a:solidFill>
                  <a:schemeClr val="tx1"/>
                </a:solidFill>
                <a:effectLst/>
                <a:latin typeface="+mn-lt"/>
                <a:ea typeface="+mn-ea"/>
                <a:cs typeface="+mn-cs"/>
              </a:rPr>
              <a:t>gamassutra</a:t>
            </a:r>
            <a:r>
              <a:rPr lang="pt-BR" sz="1200" kern="1200" dirty="0" smtClean="0">
                <a:solidFill>
                  <a:schemeClr val="tx1"/>
                </a:solidFill>
                <a:effectLst/>
                <a:latin typeface="+mn-lt"/>
                <a:ea typeface="+mn-ea"/>
                <a:cs typeface="+mn-cs"/>
              </a:rPr>
              <a:t> ao DDA, ele, que é </a:t>
            </a:r>
            <a:r>
              <a:rPr lang="pt-BR" sz="1200" i="1" kern="1200" dirty="0" smtClean="0">
                <a:solidFill>
                  <a:schemeClr val="tx1"/>
                </a:solidFill>
                <a:effectLst/>
                <a:latin typeface="+mn-lt"/>
                <a:ea typeface="+mn-ea"/>
                <a:cs typeface="+mn-cs"/>
              </a:rPr>
              <a:t>game designer</a:t>
            </a:r>
            <a:r>
              <a:rPr lang="pt-BR" sz="1200" kern="1200" dirty="0" smtClean="0">
                <a:solidFill>
                  <a:schemeClr val="tx1"/>
                </a:solidFill>
                <a:effectLst/>
                <a:latin typeface="+mn-lt"/>
                <a:ea typeface="+mn-ea"/>
                <a:cs typeface="+mn-cs"/>
              </a:rPr>
              <a:t>, assume que DDA é bom para alguns jogos, porém apresenta defeitos em outros. Ele afirma que alguns jogadores detestam DDA, e que se for utilizar essa funcionalidade em um jogo é altamente recomendado que o jogador consiga desliga-la</a:t>
            </a:r>
            <a:r>
              <a:rPr lang="en-US" dirty="0" smtClean="0">
                <a:effectLst/>
              </a:rPr>
              <a:t> </a:t>
            </a:r>
            <a:r>
              <a:rPr lang="pt-BR" sz="1200" kern="1200" dirty="0" err="1" smtClean="0">
                <a:solidFill>
                  <a:schemeClr val="tx1"/>
                </a:solidFill>
                <a:effectLst/>
                <a:latin typeface="+mn-lt"/>
                <a:ea typeface="+mn-ea"/>
                <a:cs typeface="+mn-cs"/>
              </a:rPr>
              <a:t>Gamassutra</a:t>
            </a:r>
            <a:r>
              <a:rPr lang="pt-BR" sz="1200" kern="1200" dirty="0" smtClean="0">
                <a:solidFill>
                  <a:schemeClr val="tx1"/>
                </a:solidFill>
                <a:effectLst/>
                <a:latin typeface="+mn-lt"/>
                <a:ea typeface="+mn-ea"/>
                <a:cs typeface="+mn-cs"/>
              </a:rPr>
              <a:t> é um portal destinado a discussões e artigos relacionados a jogos dos mais diversos gêneros e tecnologias. Mais informações acessar </a:t>
            </a:r>
            <a:r>
              <a:rPr lang="pt-BR" sz="1200" kern="1200" dirty="0" err="1" smtClean="0">
                <a:solidFill>
                  <a:schemeClr val="tx1"/>
                </a:solidFill>
                <a:effectLst/>
                <a:latin typeface="+mn-lt"/>
                <a:ea typeface="+mn-ea"/>
                <a:cs typeface="+mn-cs"/>
              </a:rPr>
              <a:t>www.gamassutra.com</a:t>
            </a:r>
            <a:endParaRPr lang="en-US" sz="1200" kern="1200" dirty="0" smtClean="0">
              <a:solidFill>
                <a:schemeClr val="tx1"/>
              </a:solidFill>
              <a:effectLst/>
              <a:latin typeface="+mn-lt"/>
              <a:ea typeface="+mn-ea"/>
              <a:cs typeface="+mn-cs"/>
            </a:endParaRPr>
          </a:p>
          <a:p>
            <a:endParaRPr lang="pt-BR" dirty="0" smtClean="0"/>
          </a:p>
          <a:p>
            <a:endParaRPr lang="pt-BR" dirty="0"/>
          </a:p>
        </p:txBody>
      </p:sp>
      <p:sp>
        <p:nvSpPr>
          <p:cNvPr id="4" name="Slide Number Placeholder 3"/>
          <p:cNvSpPr>
            <a:spLocks noGrp="1"/>
          </p:cNvSpPr>
          <p:nvPr>
            <p:ph type="sldNum" sz="quarter" idx="10"/>
          </p:nvPr>
        </p:nvSpPr>
        <p:spPr/>
        <p:txBody>
          <a:bodyPr/>
          <a:lstStyle/>
          <a:p>
            <a:fld id="{8044D927-FFD4-4B4D-BC06-658B77FACE50}" type="slidenum">
              <a:rPr lang="en-US" smtClean="0"/>
              <a:t>18</a:t>
            </a:fld>
            <a:endParaRPr lang="en-US"/>
          </a:p>
        </p:txBody>
      </p:sp>
    </p:spTree>
    <p:extLst>
      <p:ext uri="{BB962C8B-B14F-4D97-AF65-F5344CB8AC3E}">
        <p14:creationId xmlns:p14="http://schemas.microsoft.com/office/powerpoint/2010/main" val="3015149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sz="1200" kern="1200" noProof="0" dirty="0" smtClean="0">
                <a:solidFill>
                  <a:schemeClr val="tx1"/>
                </a:solidFill>
                <a:effectLst/>
                <a:latin typeface="+mn-lt"/>
                <a:ea typeface="+mn-ea"/>
                <a:cs typeface="+mn-cs"/>
              </a:rPr>
              <a:t>balanceamento manual dos jogos é a forma mais difundida na indústria, mesmo com a evolução das técnicas de balanceamento automático, e, ao mesmo tempo, por ser muito presente na indústria, é pequeno o número de publicações sobre melhorias desse processo, por conta do alto nível de sigilo empregado na indústria de jogos mundial.</a:t>
            </a:r>
            <a:r>
              <a:rPr lang="pt-BR" noProof="0" dirty="0" smtClean="0">
                <a:effectLst/>
              </a:rPr>
              <a:t> Documentos de post </a:t>
            </a:r>
            <a:r>
              <a:rPr lang="pt-BR" noProof="0" dirty="0" err="1" smtClean="0">
                <a:effectLst/>
              </a:rPr>
              <a:t>mortens</a:t>
            </a:r>
            <a:r>
              <a:rPr lang="pt-BR" noProof="0" dirty="0" smtClean="0">
                <a:effectLst/>
              </a:rPr>
              <a:t> são as</a:t>
            </a:r>
            <a:r>
              <a:rPr lang="pt-BR" baseline="0" noProof="0" dirty="0" smtClean="0">
                <a:effectLst/>
              </a:rPr>
              <a:t> vezes a </a:t>
            </a:r>
            <a:r>
              <a:rPr lang="pt-BR" baseline="0" noProof="0" dirty="0" err="1" smtClean="0">
                <a:effectLst/>
              </a:rPr>
              <a:t>unica</a:t>
            </a:r>
            <a:r>
              <a:rPr lang="pt-BR" baseline="0" noProof="0" dirty="0" smtClean="0">
                <a:effectLst/>
              </a:rPr>
              <a:t> fonte de </a:t>
            </a:r>
            <a:r>
              <a:rPr lang="pt-BR" baseline="0" noProof="0" dirty="0" err="1" smtClean="0">
                <a:effectLst/>
              </a:rPr>
              <a:t>pesqusa</a:t>
            </a:r>
            <a:r>
              <a:rPr lang="pt-BR" baseline="0" noProof="0" dirty="0" smtClean="0">
                <a:effectLst/>
              </a:rPr>
              <a:t> para essa </a:t>
            </a:r>
            <a:r>
              <a:rPr lang="pt-BR" baseline="0" noProof="0" dirty="0" err="1" smtClean="0">
                <a:effectLst/>
              </a:rPr>
              <a:t>area</a:t>
            </a:r>
            <a:r>
              <a:rPr lang="pt-BR" baseline="0" noProof="0" dirty="0" smtClean="0">
                <a:effectLst/>
              </a:rPr>
              <a:t>, e mesmo assim com muitos segredos envolvidos</a:t>
            </a:r>
            <a:endParaRPr lang="pt-BR" sz="1200" kern="1200" noProof="0" dirty="0" smtClean="0">
              <a:solidFill>
                <a:schemeClr val="tx1"/>
              </a:solidFill>
              <a:effectLst/>
              <a:latin typeface="+mn-lt"/>
              <a:ea typeface="+mn-ea"/>
              <a:cs typeface="+mn-cs"/>
            </a:endParaRPr>
          </a:p>
          <a:p>
            <a:pPr marL="171450" indent="-171450">
              <a:buFontTx/>
              <a:buChar char="•"/>
            </a:pPr>
            <a:endParaRPr lang="pt-BR" sz="1200" kern="1200" noProof="0" dirty="0" smtClean="0">
              <a:solidFill>
                <a:schemeClr val="tx1"/>
              </a:solidFill>
              <a:effectLst/>
              <a:latin typeface="+mn-lt"/>
              <a:ea typeface="+mn-ea"/>
              <a:cs typeface="+mn-cs"/>
            </a:endParaRPr>
          </a:p>
          <a:p>
            <a:pPr marL="171450" indent="-171450">
              <a:buFontTx/>
              <a:buChar char="•"/>
            </a:pPr>
            <a:r>
              <a:rPr lang="pt-BR" noProof="0" dirty="0" smtClean="0">
                <a:effectLst/>
              </a:rPr>
              <a:t>A</a:t>
            </a:r>
            <a:r>
              <a:rPr lang="pt-BR" baseline="0" noProof="0" dirty="0" smtClean="0">
                <a:effectLst/>
              </a:rPr>
              <a:t> pesar de todo esse segredo, alguns trabalhos se destacam e estão sendo publicados para melhoria no balanceamento manual.</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19</a:t>
            </a:fld>
            <a:endParaRPr lang="en-US"/>
          </a:p>
        </p:txBody>
      </p:sp>
    </p:spTree>
    <p:extLst>
      <p:ext uri="{BB962C8B-B14F-4D97-AF65-F5344CB8AC3E}">
        <p14:creationId xmlns:p14="http://schemas.microsoft.com/office/powerpoint/2010/main" val="3831596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noProof="0" dirty="0" smtClean="0"/>
              <a:t>Uma forma simples do game designer conseguir acessar</a:t>
            </a:r>
            <a:r>
              <a:rPr lang="pt-BR" baseline="0" noProof="0" dirty="0" smtClean="0"/>
              <a:t> as variáveis do </a:t>
            </a:r>
            <a:r>
              <a:rPr lang="pt-BR" baseline="0" noProof="0" dirty="0" err="1" smtClean="0"/>
              <a:t>codigo</a:t>
            </a:r>
            <a:r>
              <a:rPr lang="pt-BR" baseline="0" noProof="0" dirty="0" smtClean="0"/>
              <a:t>, sem precisar entender muito de programação. Apresentam algum nível de sintaxe, mas nada muito complicado que o GD não consiga manipular</a:t>
            </a:r>
          </a:p>
          <a:p>
            <a:pPr marL="171450" indent="-171450">
              <a:buFontTx/>
              <a:buChar char="-"/>
            </a:pPr>
            <a:r>
              <a:rPr lang="pt-BR" baseline="0" noProof="0" dirty="0" smtClean="0"/>
              <a:t>Mudança em tempo real e interface </a:t>
            </a:r>
            <a:r>
              <a:rPr lang="pt-BR" baseline="0" noProof="0" dirty="0" err="1" smtClean="0"/>
              <a:t>amigavel</a:t>
            </a:r>
            <a:r>
              <a:rPr lang="pt-BR" baseline="0" noProof="0" dirty="0" smtClean="0"/>
              <a:t> ao game designer não são atendidos por essa </a:t>
            </a:r>
            <a:r>
              <a:rPr lang="pt-BR" baseline="0" noProof="0" dirty="0" err="1" smtClean="0"/>
              <a:t>tecnica</a:t>
            </a:r>
            <a:endParaRPr lang="pt-BR" baseline="0" noProof="0" dirty="0" smtClean="0"/>
          </a:p>
          <a:p>
            <a:pPr marL="171450" indent="-171450">
              <a:buFontTx/>
              <a:buChar char="-"/>
            </a:pPr>
            <a:r>
              <a:rPr lang="pt-BR" baseline="0" noProof="0" dirty="0" smtClean="0"/>
              <a:t>Problemas:</a:t>
            </a:r>
          </a:p>
          <a:p>
            <a:pPr marL="628650" lvl="1" indent="-171450">
              <a:buFontTx/>
              <a:buChar char="-"/>
            </a:pPr>
            <a:r>
              <a:rPr lang="pt-BR" baseline="0" noProof="0" dirty="0" smtClean="0"/>
              <a:t>Necessidade de sempre que uma mudança for feita reiniciar o jogo para </a:t>
            </a:r>
            <a:r>
              <a:rPr lang="pt-BR" baseline="0" noProof="0" dirty="0" err="1" smtClean="0"/>
              <a:t>ve-la</a:t>
            </a:r>
            <a:r>
              <a:rPr lang="pt-BR" baseline="0" noProof="0" dirty="0" smtClean="0"/>
              <a:t> de fato acontecendo</a:t>
            </a:r>
          </a:p>
          <a:p>
            <a:pPr marL="628650" lvl="1" indent="-171450">
              <a:buFontTx/>
              <a:buChar char="-"/>
            </a:pPr>
            <a:r>
              <a:rPr lang="pt-BR" baseline="0" noProof="0" dirty="0" err="1" smtClean="0"/>
              <a:t>Tecnicas</a:t>
            </a:r>
            <a:r>
              <a:rPr lang="pt-BR" baseline="0" noProof="0" dirty="0" smtClean="0"/>
              <a:t> de sempre ler o arquivo pode prejudicar a performance do jogo</a:t>
            </a:r>
          </a:p>
          <a:p>
            <a:pPr marL="628650" lvl="1" indent="-171450">
              <a:buFontTx/>
              <a:buChar char="-"/>
            </a:pPr>
            <a:r>
              <a:rPr lang="pt-BR" baseline="0" noProof="0" dirty="0" smtClean="0"/>
              <a:t>Não é uma interface </a:t>
            </a:r>
            <a:r>
              <a:rPr lang="pt-BR" baseline="0" noProof="0" dirty="0" err="1" smtClean="0"/>
              <a:t>amigavel</a:t>
            </a:r>
            <a:r>
              <a:rPr lang="pt-BR" baseline="0" noProof="0" dirty="0" smtClean="0"/>
              <a:t> e pratica ao game designer</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21</a:t>
            </a:fld>
            <a:endParaRPr lang="en-US"/>
          </a:p>
        </p:txBody>
      </p:sp>
    </p:spTree>
    <p:extLst>
      <p:ext uri="{BB962C8B-B14F-4D97-AF65-F5344CB8AC3E}">
        <p14:creationId xmlns:p14="http://schemas.microsoft.com/office/powerpoint/2010/main" val="1296339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effectLst/>
                <a:latin typeface="+mn-lt"/>
                <a:ea typeface="+mn-ea"/>
                <a:cs typeface="+mn-cs"/>
              </a:rPr>
              <a:t>Uma DSL é uma linguagem pequena, geralmente declarativa, que oferece poder de expressão orientado a um determinado domínio de problema </a:t>
            </a:r>
          </a:p>
          <a:p>
            <a:pPr marL="171450" indent="-171450">
              <a:buFontTx/>
              <a:buChar char="-"/>
            </a:pPr>
            <a:r>
              <a:rPr lang="pt-BR" sz="1200" kern="1200" dirty="0" smtClean="0">
                <a:solidFill>
                  <a:schemeClr val="tx1"/>
                </a:solidFill>
                <a:effectLst/>
                <a:latin typeface="+mn-lt"/>
                <a:ea typeface="+mn-ea"/>
                <a:cs typeface="+mn-cs"/>
              </a:rPr>
              <a:t>Pode</a:t>
            </a:r>
            <a:r>
              <a:rPr lang="pt-BR" sz="1200" kern="1200" baseline="0" dirty="0" smtClean="0">
                <a:solidFill>
                  <a:schemeClr val="tx1"/>
                </a:solidFill>
                <a:effectLst/>
                <a:latin typeface="+mn-lt"/>
                <a:ea typeface="+mn-ea"/>
                <a:cs typeface="+mn-cs"/>
              </a:rPr>
              <a:t> ser tanto visual quando textual e apresenta-se como uma alternativa poderosa por ser mais forte que um arquivo de configuração computacionalmente e mais simples que uma linguagem de proposito geral.</a:t>
            </a:r>
          </a:p>
          <a:p>
            <a:pPr marL="171450" indent="-171450">
              <a:buFontTx/>
              <a:buChar char="-"/>
            </a:pPr>
            <a:r>
              <a:rPr lang="pt-BR" sz="1200" kern="1200" baseline="0" dirty="0" smtClean="0">
                <a:solidFill>
                  <a:schemeClr val="tx1"/>
                </a:solidFill>
                <a:effectLst/>
                <a:latin typeface="+mn-lt"/>
                <a:ea typeface="+mn-ea"/>
                <a:cs typeface="+mn-cs"/>
              </a:rPr>
              <a:t>As </a:t>
            </a:r>
            <a:r>
              <a:rPr lang="pt-BR" sz="1200" kern="1200" baseline="0" dirty="0" err="1" smtClean="0">
                <a:solidFill>
                  <a:schemeClr val="tx1"/>
                </a:solidFill>
                <a:effectLst/>
                <a:latin typeface="+mn-lt"/>
                <a:ea typeface="+mn-ea"/>
                <a:cs typeface="+mn-cs"/>
              </a:rPr>
              <a:t>dsls</a:t>
            </a:r>
            <a:r>
              <a:rPr lang="pt-BR" sz="1200" kern="1200" baseline="0" dirty="0" smtClean="0">
                <a:solidFill>
                  <a:schemeClr val="tx1"/>
                </a:solidFill>
                <a:effectLst/>
                <a:latin typeface="+mn-lt"/>
                <a:ea typeface="+mn-ea"/>
                <a:cs typeface="+mn-cs"/>
              </a:rPr>
              <a:t> visuais são uma </a:t>
            </a:r>
            <a:r>
              <a:rPr lang="pt-BR" sz="1200" kern="1200" baseline="0" dirty="0" err="1" smtClean="0">
                <a:solidFill>
                  <a:schemeClr val="tx1"/>
                </a:solidFill>
                <a:effectLst/>
                <a:latin typeface="+mn-lt"/>
                <a:ea typeface="+mn-ea"/>
                <a:cs typeface="+mn-cs"/>
              </a:rPr>
              <a:t>saida</a:t>
            </a:r>
            <a:r>
              <a:rPr lang="pt-BR" sz="1200" kern="1200" baseline="0" dirty="0" smtClean="0">
                <a:solidFill>
                  <a:schemeClr val="tx1"/>
                </a:solidFill>
                <a:effectLst/>
                <a:latin typeface="+mn-lt"/>
                <a:ea typeface="+mn-ea"/>
                <a:cs typeface="+mn-cs"/>
              </a:rPr>
              <a:t> interessante para fazer com que o game designer “programe” sem precisar mexer diretamente com o </a:t>
            </a:r>
            <a:r>
              <a:rPr lang="pt-BR" sz="1200" kern="1200" baseline="0" dirty="0" err="1" smtClean="0">
                <a:solidFill>
                  <a:schemeClr val="tx1"/>
                </a:solidFill>
                <a:effectLst/>
                <a:latin typeface="+mn-lt"/>
                <a:ea typeface="+mn-ea"/>
                <a:cs typeface="+mn-cs"/>
              </a:rPr>
              <a:t>codigo</a:t>
            </a:r>
            <a:r>
              <a:rPr lang="pt-BR" sz="1200" kern="1200" baseline="0" dirty="0" smtClean="0">
                <a:solidFill>
                  <a:schemeClr val="tx1"/>
                </a:solidFill>
                <a:effectLst/>
                <a:latin typeface="+mn-lt"/>
                <a:ea typeface="+mn-ea"/>
                <a:cs typeface="+mn-cs"/>
              </a:rPr>
              <a:t> fonte</a:t>
            </a:r>
          </a:p>
          <a:p>
            <a:pPr marL="171450" indent="-171450">
              <a:buFontTx/>
              <a:buChar char="-"/>
            </a:pPr>
            <a:r>
              <a:rPr lang="en-US" dirty="0" err="1" smtClean="0"/>
              <a:t>Nesse</a:t>
            </a:r>
            <a:r>
              <a:rPr lang="en-US" dirty="0" smtClean="0"/>
              <a:t> </a:t>
            </a:r>
            <a:r>
              <a:rPr lang="en-US" dirty="0" err="1" smtClean="0"/>
              <a:t>trabalho</a:t>
            </a:r>
            <a:r>
              <a:rPr lang="en-US" dirty="0" smtClean="0"/>
              <a:t>, </a:t>
            </a:r>
            <a:r>
              <a:rPr lang="en-US" dirty="0" err="1" smtClean="0"/>
              <a:t>algumas</a:t>
            </a:r>
            <a:r>
              <a:rPr lang="en-US" baseline="0" dirty="0" smtClean="0"/>
              <a:t> </a:t>
            </a:r>
            <a:r>
              <a:rPr lang="en-US" baseline="0" dirty="0" err="1" smtClean="0"/>
              <a:t>tecnicas</a:t>
            </a:r>
            <a:r>
              <a:rPr lang="en-US" baseline="0" dirty="0" smtClean="0"/>
              <a:t> de DSLs </a:t>
            </a:r>
            <a:r>
              <a:rPr lang="en-US" baseline="0" dirty="0" err="1" smtClean="0"/>
              <a:t>foram</a:t>
            </a:r>
            <a:r>
              <a:rPr lang="en-US" baseline="0" dirty="0" smtClean="0"/>
              <a:t> </a:t>
            </a:r>
            <a:r>
              <a:rPr lang="en-US" baseline="0" dirty="0" err="1" smtClean="0"/>
              <a:t>usadas</a:t>
            </a:r>
            <a:r>
              <a:rPr lang="en-US" baseline="0" dirty="0" smtClean="0"/>
              <a:t> </a:t>
            </a:r>
            <a:r>
              <a:rPr lang="en-US" baseline="0" dirty="0" err="1" smtClean="0"/>
              <a:t>para</a:t>
            </a:r>
            <a:r>
              <a:rPr lang="en-US" baseline="0" dirty="0" smtClean="0"/>
              <a:t> </a:t>
            </a:r>
            <a:r>
              <a:rPr lang="en-US" baseline="0" dirty="0" err="1" smtClean="0"/>
              <a:t>construir</a:t>
            </a:r>
            <a:r>
              <a:rPr lang="en-US" baseline="0" dirty="0" smtClean="0"/>
              <a:t> a interface </a:t>
            </a:r>
            <a:r>
              <a:rPr lang="en-US" baseline="0" dirty="0" err="1" smtClean="0"/>
              <a:t>grafica</a:t>
            </a:r>
            <a:r>
              <a:rPr lang="en-US" baseline="0" dirty="0" smtClean="0"/>
              <a:t> de </a:t>
            </a:r>
            <a:r>
              <a:rPr lang="en-US" baseline="0" dirty="0" err="1" smtClean="0"/>
              <a:t>balanceamento</a:t>
            </a:r>
            <a:r>
              <a:rPr lang="en-US" baseline="0" dirty="0" smtClean="0"/>
              <a:t> da </a:t>
            </a:r>
            <a:r>
              <a:rPr lang="en-US" baseline="0" dirty="0" err="1" smtClean="0"/>
              <a:t>ferramenta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044D927-FFD4-4B4D-BC06-658B77FACE50}" type="slidenum">
              <a:rPr lang="en-US" smtClean="0"/>
              <a:t>22</a:t>
            </a:fld>
            <a:endParaRPr lang="en-US"/>
          </a:p>
        </p:txBody>
      </p:sp>
    </p:spTree>
    <p:extLst>
      <p:ext uri="{BB962C8B-B14F-4D97-AF65-F5344CB8AC3E}">
        <p14:creationId xmlns:p14="http://schemas.microsoft.com/office/powerpoint/2010/main" val="817121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sz="1200" i="1" kern="1200" noProof="0" dirty="0" smtClean="0">
                <a:solidFill>
                  <a:schemeClr val="tx1"/>
                </a:solidFill>
                <a:effectLst/>
                <a:latin typeface="+mn-lt"/>
                <a:ea typeface="+mn-ea"/>
                <a:cs typeface="+mn-cs"/>
              </a:rPr>
              <a:t>framework</a:t>
            </a:r>
            <a:r>
              <a:rPr lang="pt-BR" sz="1200" kern="1200" noProof="0" dirty="0" smtClean="0">
                <a:solidFill>
                  <a:schemeClr val="tx1"/>
                </a:solidFill>
                <a:effectLst/>
                <a:latin typeface="+mn-lt"/>
                <a:ea typeface="+mn-ea"/>
                <a:cs typeface="+mn-cs"/>
              </a:rPr>
              <a:t> é uma coleção abstrata de classes, interfaces e padrões dedicados a resolver uma classe de problemas através de uma estrutura extensível e flexível. Um </a:t>
            </a:r>
            <a:r>
              <a:rPr lang="pt-BR" sz="1200" i="1" kern="1200" noProof="0" dirty="0" smtClean="0">
                <a:solidFill>
                  <a:schemeClr val="tx1"/>
                </a:solidFill>
                <a:effectLst/>
                <a:latin typeface="+mn-lt"/>
                <a:ea typeface="+mn-ea"/>
                <a:cs typeface="+mn-cs"/>
              </a:rPr>
              <a:t>framework</a:t>
            </a:r>
            <a:r>
              <a:rPr lang="pt-BR" sz="1200" kern="1200" noProof="0" dirty="0" smtClean="0">
                <a:solidFill>
                  <a:schemeClr val="tx1"/>
                </a:solidFill>
                <a:effectLst/>
                <a:latin typeface="+mn-lt"/>
                <a:ea typeface="+mn-ea"/>
                <a:cs typeface="+mn-cs"/>
              </a:rPr>
              <a:t> assume um papel ativo dentro da implementação de uma solução. Difere de uma biblioteca de classes exatamente nesse ponto, pois uma biblioteca tem funções passivas à chamada da aplicação, nesse caso a aplicação é a responsável por fazer as ligações e chamadas às funções da biblioteca</a:t>
            </a:r>
            <a:r>
              <a:rPr lang="pt-BR" noProof="0" dirty="0" smtClean="0">
                <a:effectLst/>
              </a:rPr>
              <a:t> </a:t>
            </a:r>
          </a:p>
          <a:p>
            <a:pPr marL="171450" indent="-171450">
              <a:buFontTx/>
              <a:buChar char="-"/>
            </a:pPr>
            <a:r>
              <a:rPr lang="pt-BR" noProof="0" dirty="0" smtClean="0"/>
              <a:t>A</a:t>
            </a:r>
            <a:r>
              <a:rPr lang="pt-BR" baseline="0" noProof="0" dirty="0" smtClean="0"/>
              <a:t> </a:t>
            </a:r>
            <a:r>
              <a:rPr lang="pt-BR" baseline="0" noProof="0" dirty="0" err="1" smtClean="0"/>
              <a:t>caracteristica</a:t>
            </a:r>
            <a:r>
              <a:rPr lang="pt-BR" baseline="0" noProof="0" dirty="0" smtClean="0"/>
              <a:t> ativa do framework nesta pesquisa ajuda o trabalho do programador.</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23</a:t>
            </a:fld>
            <a:endParaRPr lang="en-US"/>
          </a:p>
        </p:txBody>
      </p:sp>
    </p:spTree>
    <p:extLst>
      <p:ext uri="{BB962C8B-B14F-4D97-AF65-F5344CB8AC3E}">
        <p14:creationId xmlns:p14="http://schemas.microsoft.com/office/powerpoint/2010/main" val="215971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8044D927-FFD4-4B4D-BC06-658B77FACE50}" type="slidenum">
              <a:rPr lang="en-US" smtClean="0"/>
              <a:t>24</a:t>
            </a:fld>
            <a:endParaRPr lang="en-US"/>
          </a:p>
        </p:txBody>
      </p:sp>
    </p:spTree>
    <p:extLst>
      <p:ext uri="{BB962C8B-B14F-4D97-AF65-F5344CB8AC3E}">
        <p14:creationId xmlns:p14="http://schemas.microsoft.com/office/powerpoint/2010/main" val="350526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smtClean="0">
                <a:solidFill>
                  <a:schemeClr val="tx1"/>
                </a:solidFill>
                <a:effectLst/>
                <a:latin typeface="+mn-lt"/>
                <a:ea typeface="+mn-ea"/>
                <a:cs typeface="+mn-cs"/>
              </a:rPr>
              <a:t>A solução atual é composta por três estruturas, são elas: o jogo, o </a:t>
            </a:r>
            <a:r>
              <a:rPr lang="pt-BR" sz="1200" i="1" kern="1200" dirty="0" smtClean="0">
                <a:solidFill>
                  <a:schemeClr val="tx1"/>
                </a:solidFill>
                <a:effectLst/>
                <a:latin typeface="+mn-lt"/>
                <a:ea typeface="+mn-ea"/>
                <a:cs typeface="+mn-cs"/>
              </a:rPr>
              <a:t>framework</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Xpose</a:t>
            </a:r>
            <a:r>
              <a:rPr lang="pt-BR" sz="1200" kern="1200" dirty="0" smtClean="0">
                <a:solidFill>
                  <a:schemeClr val="tx1"/>
                </a:solidFill>
                <a:effectLst/>
                <a:latin typeface="+mn-lt"/>
                <a:ea typeface="+mn-ea"/>
                <a:cs typeface="+mn-cs"/>
              </a:rPr>
              <a:t>) e a interface gráfica (</a:t>
            </a:r>
            <a:r>
              <a:rPr lang="pt-BR" sz="1200" kern="1200" dirty="0" err="1" smtClean="0">
                <a:solidFill>
                  <a:schemeClr val="tx1"/>
                </a:solidFill>
                <a:effectLst/>
                <a:latin typeface="+mn-lt"/>
                <a:ea typeface="+mn-ea"/>
                <a:cs typeface="+mn-cs"/>
              </a:rPr>
              <a:t>Xpose</a:t>
            </a:r>
            <a:r>
              <a:rPr lang="pt-BR" sz="1200" kern="1200" dirty="0" smtClean="0">
                <a:solidFill>
                  <a:schemeClr val="tx1"/>
                </a:solidFill>
                <a:effectLst/>
                <a:latin typeface="+mn-lt"/>
                <a:ea typeface="+mn-ea"/>
                <a:cs typeface="+mn-cs"/>
              </a:rPr>
              <a:t> GUI). Estas estruturas se comunicam através de um protocolo </a:t>
            </a:r>
          </a:p>
          <a:p>
            <a:r>
              <a:rPr lang="pt-BR" sz="1200" kern="1200" dirty="0" smtClean="0">
                <a:solidFill>
                  <a:schemeClr val="tx1"/>
                </a:solidFill>
                <a:effectLst/>
                <a:latin typeface="+mn-lt"/>
                <a:ea typeface="+mn-ea"/>
                <a:cs typeface="+mn-cs"/>
              </a:rPr>
              <a:t>A utilização de um protocolo de comunicação entre o </a:t>
            </a:r>
            <a:r>
              <a:rPr lang="pt-BR" sz="1200" i="1" kern="1200" dirty="0" smtClean="0">
                <a:solidFill>
                  <a:schemeClr val="tx1"/>
                </a:solidFill>
                <a:effectLst/>
                <a:latin typeface="+mn-lt"/>
                <a:ea typeface="+mn-ea"/>
                <a:cs typeface="+mn-cs"/>
              </a:rPr>
              <a:t>framework</a:t>
            </a:r>
            <a:r>
              <a:rPr lang="pt-BR" sz="1200" kern="1200" dirty="0" smtClean="0">
                <a:solidFill>
                  <a:schemeClr val="tx1"/>
                </a:solidFill>
                <a:effectLst/>
                <a:latin typeface="+mn-lt"/>
                <a:ea typeface="+mn-ea"/>
                <a:cs typeface="+mn-cs"/>
              </a:rPr>
              <a:t> e uma interface gráfica, desacopla os projetos de interface de balanceamento do projeto do jogo, possibilitando com isso que uma mesma interface de balanceamento seja utilizada em vários jogos que utilizem o </a:t>
            </a:r>
            <a:r>
              <a:rPr lang="pt-BR" sz="1200" i="1" kern="1200" dirty="0" smtClean="0">
                <a:solidFill>
                  <a:schemeClr val="tx1"/>
                </a:solidFill>
                <a:effectLst/>
                <a:latin typeface="+mn-lt"/>
                <a:ea typeface="+mn-ea"/>
                <a:cs typeface="+mn-cs"/>
              </a:rPr>
              <a:t>framework,</a:t>
            </a:r>
            <a:r>
              <a:rPr lang="pt-BR" sz="1200" kern="1200" dirty="0" smtClean="0">
                <a:solidFill>
                  <a:schemeClr val="tx1"/>
                </a:solidFill>
                <a:effectLst/>
                <a:latin typeface="+mn-lt"/>
                <a:ea typeface="+mn-ea"/>
                <a:cs typeface="+mn-cs"/>
              </a:rPr>
              <a:t> ou que interfaces sejam construídas para fazer balanceamento de jogos específicos. Esse protocolo apresenta todas as funções possíveis para a manipulação dos atributos das entidades dentro do jogo, são elas: listar os atributos expostos do jogo, salvar uma configuração de atributos, carregar uma configuração salva, mudar diretamente um atributo de uma entidade, visualizar os valores dos atributos e visualizar os tipos de atributos expostos. Essas funções serão melhores detalhadas nas próximas subseções, quando será explicado como o protocolo foi implementado</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8044D927-FFD4-4B4D-BC06-658B77FACE50}" type="slidenum">
              <a:rPr lang="en-US" smtClean="0"/>
              <a:t>26</a:t>
            </a:fld>
            <a:endParaRPr lang="en-US"/>
          </a:p>
        </p:txBody>
      </p:sp>
    </p:spTree>
    <p:extLst>
      <p:ext uri="{BB962C8B-B14F-4D97-AF65-F5344CB8AC3E}">
        <p14:creationId xmlns:p14="http://schemas.microsoft.com/office/powerpoint/2010/main" val="1280333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noProof="0" dirty="0" smtClean="0"/>
              <a:t>Os</a:t>
            </a:r>
            <a:r>
              <a:rPr lang="pt-BR" baseline="0" dirty="0" smtClean="0"/>
              <a:t> jogos antes eram feitos apenas por </a:t>
            </a:r>
            <a:r>
              <a:rPr lang="pt-BR" baseline="0" dirty="0" smtClean="0"/>
              <a:t>programadores</a:t>
            </a:r>
          </a:p>
          <a:p>
            <a:pPr marL="171450" indent="-171450">
              <a:buFontTx/>
              <a:buChar char="-"/>
            </a:pPr>
            <a:r>
              <a:rPr lang="pt-BR" baseline="0" dirty="0" smtClean="0"/>
              <a:t>N</a:t>
            </a:r>
            <a:r>
              <a:rPr lang="pt-BR" baseline="0" dirty="0" smtClean="0"/>
              <a:t>ão existia preocupação com GDD</a:t>
            </a:r>
            <a:endParaRPr lang="pt-BR" baseline="0" dirty="0" smtClean="0"/>
          </a:p>
          <a:p>
            <a:pPr marL="171450" indent="-171450">
              <a:buFontTx/>
              <a:buChar char="-"/>
            </a:pPr>
            <a:r>
              <a:rPr lang="pt-BR" baseline="0" dirty="0" smtClean="0"/>
              <a:t>Um exemplo é o jogo </a:t>
            </a:r>
            <a:r>
              <a:rPr lang="pt-BR" baseline="0" dirty="0" err="1" smtClean="0"/>
              <a:t>pong</a:t>
            </a:r>
            <a:r>
              <a:rPr lang="pt-BR" baseline="0" dirty="0" smtClean="0"/>
              <a:t>, criado por dois programadores na </a:t>
            </a:r>
            <a:r>
              <a:rPr lang="pt-BR" baseline="0" dirty="0" smtClean="0"/>
              <a:t>Atari</a:t>
            </a:r>
          </a:p>
          <a:p>
            <a:pPr marL="171450" indent="-171450">
              <a:buFontTx/>
              <a:buChar char="-"/>
            </a:pPr>
            <a:r>
              <a:rPr lang="pt-BR" baseline="0" dirty="0" smtClean="0"/>
              <a:t>Hoje os jogos ficaram mais complexos (Halo 4)</a:t>
            </a:r>
            <a:endParaRPr lang="pt-BR" baseline="0" dirty="0" smtClean="0"/>
          </a:p>
          <a:p>
            <a:pPr marL="171450" indent="-171450">
              <a:buFontTx/>
              <a:buChar char="-"/>
            </a:pPr>
            <a:r>
              <a:rPr lang="pt-BR" baseline="0" dirty="0" smtClean="0"/>
              <a:t>Hoje a equipe é composta por vários profissionais, de diversas </a:t>
            </a:r>
            <a:r>
              <a:rPr lang="pt-BR" baseline="0" dirty="0" err="1" smtClean="0"/>
              <a:t>areas</a:t>
            </a:r>
            <a:r>
              <a:rPr lang="pt-BR" baseline="0" dirty="0" smtClean="0"/>
              <a:t>, como: artistas, programadores, </a:t>
            </a:r>
            <a:r>
              <a:rPr lang="pt-BR" baseline="0" dirty="0" err="1" smtClean="0"/>
              <a:t>fisicos</a:t>
            </a:r>
            <a:r>
              <a:rPr lang="pt-BR" baseline="0" dirty="0" smtClean="0"/>
              <a:t>, </a:t>
            </a:r>
            <a:r>
              <a:rPr lang="pt-BR" baseline="0" dirty="0" err="1" smtClean="0"/>
              <a:t>musicos</a:t>
            </a:r>
            <a:r>
              <a:rPr lang="pt-BR" baseline="0" dirty="0" smtClean="0"/>
              <a:t>, etc.</a:t>
            </a:r>
          </a:p>
          <a:p>
            <a:pPr marL="171450" indent="-171450">
              <a:buFontTx/>
              <a:buChar char="-"/>
            </a:pPr>
            <a:endParaRPr lang="pt-BR"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044D927-FFD4-4B4D-BC06-658B77FACE50}" type="slidenum">
              <a:rPr lang="en-US" smtClean="0"/>
              <a:t>3</a:t>
            </a:fld>
            <a:endParaRPr lang="en-US"/>
          </a:p>
        </p:txBody>
      </p:sp>
    </p:spTree>
    <p:extLst>
      <p:ext uri="{BB962C8B-B14F-4D97-AF65-F5344CB8AC3E}">
        <p14:creationId xmlns:p14="http://schemas.microsoft.com/office/powerpoint/2010/main" val="293071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8044D927-FFD4-4B4D-BC06-658B77FACE50}" type="slidenum">
              <a:rPr lang="en-US" smtClean="0"/>
              <a:t>28</a:t>
            </a:fld>
            <a:endParaRPr lang="en-US"/>
          </a:p>
        </p:txBody>
      </p:sp>
    </p:spTree>
    <p:extLst>
      <p:ext uri="{BB962C8B-B14F-4D97-AF65-F5344CB8AC3E}">
        <p14:creationId xmlns:p14="http://schemas.microsoft.com/office/powerpoint/2010/main" val="344278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baseline="0" noProof="0" dirty="0" smtClean="0"/>
              <a:t>Hoje a equipe é composta por vários profissionais, de diversas </a:t>
            </a:r>
            <a:r>
              <a:rPr lang="pt-BR" baseline="0" noProof="0" dirty="0" err="1" smtClean="0"/>
              <a:t>areas</a:t>
            </a:r>
            <a:r>
              <a:rPr lang="pt-BR" baseline="0" noProof="0" dirty="0" smtClean="0"/>
              <a:t>, como: artistas, programadores, </a:t>
            </a:r>
            <a:r>
              <a:rPr lang="pt-BR" baseline="0" noProof="0" dirty="0" err="1" smtClean="0"/>
              <a:t>fisicos</a:t>
            </a:r>
            <a:r>
              <a:rPr lang="pt-BR" baseline="0" noProof="0" dirty="0" smtClean="0"/>
              <a:t>, </a:t>
            </a:r>
            <a:r>
              <a:rPr lang="pt-BR" baseline="0" noProof="0" dirty="0" err="1" smtClean="0"/>
              <a:t>musicos</a:t>
            </a:r>
            <a:r>
              <a:rPr lang="pt-BR" baseline="0" noProof="0" dirty="0" smtClean="0"/>
              <a:t>, etc.</a:t>
            </a:r>
          </a:p>
          <a:p>
            <a:endParaRPr lang="pt-BR" dirty="0"/>
          </a:p>
          <a:p>
            <a:r>
              <a:rPr lang="pt-BR" dirty="0"/>
              <a:t>----- Meeting Notes (8/18/13 10:55) -----</a:t>
            </a:r>
          </a:p>
          <a:p>
            <a:r>
              <a:rPr lang="pt-BR" dirty="0"/>
              <a:t>fazer a ligacao para o papel do GD</a:t>
            </a:r>
          </a:p>
        </p:txBody>
      </p:sp>
      <p:sp>
        <p:nvSpPr>
          <p:cNvPr id="4" name="Slide Number Placeholder 3"/>
          <p:cNvSpPr>
            <a:spLocks noGrp="1"/>
          </p:cNvSpPr>
          <p:nvPr>
            <p:ph type="sldNum" sz="quarter" idx="10"/>
          </p:nvPr>
        </p:nvSpPr>
        <p:spPr/>
        <p:txBody>
          <a:bodyPr/>
          <a:lstStyle/>
          <a:p>
            <a:fld id="{4111D908-7957-1946-B466-00475021802C}" type="slidenum">
              <a:rPr lang="pt-BR" smtClean="0"/>
              <a:t>4</a:t>
            </a:fld>
            <a:endParaRPr lang="pt-BR"/>
          </a:p>
        </p:txBody>
      </p:sp>
    </p:spTree>
    <p:extLst>
      <p:ext uri="{BB962C8B-B14F-4D97-AF65-F5344CB8AC3E}">
        <p14:creationId xmlns:p14="http://schemas.microsoft.com/office/powerpoint/2010/main" val="2747369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O </a:t>
            </a:r>
            <a:r>
              <a:rPr lang="en-US" baseline="0" dirty="0" err="1" smtClean="0"/>
              <a:t>papel</a:t>
            </a:r>
            <a:r>
              <a:rPr lang="en-US" baseline="0" dirty="0" smtClean="0"/>
              <a:t> </a:t>
            </a:r>
            <a:r>
              <a:rPr lang="pt-BR" baseline="0" noProof="0" dirty="0" smtClean="0"/>
              <a:t>preponderante é o do game designer, responsável pela concepção e idealização dos jogos, e uma de suas atividades principais é a construção do GDD, instrumento que serve como guia para toda a equipe de desenvolvimento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pt-BR" baseline="0" noProof="0" dirty="0" smtClean="0"/>
              <a:t>No GDD o game designer especifica todas as entidades e seus atributos. As definições iniciais feitas pelo GD tentem a sofrer mudanças, algumas delas são as mudanças nos atributos das entidades.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pt-BR" baseline="0" noProof="0" dirty="0" smtClean="0"/>
              <a:t>Esses atributos são as </a:t>
            </a:r>
            <a:r>
              <a:rPr lang="pt-BR" baseline="0" noProof="0" dirty="0" err="1" smtClean="0"/>
              <a:t>caracteristicas</a:t>
            </a:r>
            <a:r>
              <a:rPr lang="pt-BR" baseline="0" noProof="0" dirty="0" smtClean="0"/>
              <a:t> que definem as entidades. No caso, força,…. Alguns atributos podem ser representados em função de outros mais simples, nesse caso temos os chamados atributos compostos das entidades.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pt-BR" baseline="0" noProof="0" dirty="0" smtClean="0"/>
              <a:t>Conseguir o </a:t>
            </a:r>
            <a:r>
              <a:rPr lang="pt-BR" baseline="0" noProof="0" dirty="0" err="1" smtClean="0"/>
              <a:t>equilibrio</a:t>
            </a:r>
            <a:r>
              <a:rPr lang="pt-BR" baseline="0" noProof="0" dirty="0" smtClean="0"/>
              <a:t> dos valores dos atributos das entidades é um grande desafio ao GD</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pt-BR" baseline="0" noProof="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pt-BR" baseline="0" noProof="0" dirty="0" smtClean="0"/>
          </a:p>
          <a:p>
            <a:endParaRPr lang="en-US" dirty="0"/>
          </a:p>
        </p:txBody>
      </p:sp>
      <p:sp>
        <p:nvSpPr>
          <p:cNvPr id="4" name="Slide Number Placeholder 3"/>
          <p:cNvSpPr>
            <a:spLocks noGrp="1"/>
          </p:cNvSpPr>
          <p:nvPr>
            <p:ph type="sldNum" sz="quarter" idx="10"/>
          </p:nvPr>
        </p:nvSpPr>
        <p:spPr/>
        <p:txBody>
          <a:bodyPr/>
          <a:lstStyle/>
          <a:p>
            <a:fld id="{8044D927-FFD4-4B4D-BC06-658B77FACE50}" type="slidenum">
              <a:rPr lang="en-US" smtClean="0"/>
              <a:t>5</a:t>
            </a:fld>
            <a:endParaRPr lang="en-US"/>
          </a:p>
        </p:txBody>
      </p:sp>
    </p:spTree>
    <p:extLst>
      <p:ext uri="{BB962C8B-B14F-4D97-AF65-F5344CB8AC3E}">
        <p14:creationId xmlns:p14="http://schemas.microsoft.com/office/powerpoint/2010/main" val="1557468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baseline="0" noProof="0" dirty="0" smtClean="0"/>
              <a:t>O trabalho de balanceamento não depende apenas do game designer. Normalmente essa é uma atividade feita pelo GD e pelo Programador em conjunto.</a:t>
            </a:r>
          </a:p>
          <a:p>
            <a:pPr marL="171450" indent="-171450">
              <a:buFontTx/>
              <a:buChar char="-"/>
            </a:pP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6</a:t>
            </a:fld>
            <a:endParaRPr lang="en-US"/>
          </a:p>
        </p:txBody>
      </p:sp>
    </p:spTree>
    <p:extLst>
      <p:ext uri="{BB962C8B-B14F-4D97-AF65-F5344CB8AC3E}">
        <p14:creationId xmlns:p14="http://schemas.microsoft.com/office/powerpoint/2010/main" val="304859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pt-BR" b="1" dirty="0" smtClean="0">
                <a:effectLst/>
              </a:rPr>
              <a:t>Falta de tempo do programador</a:t>
            </a:r>
            <a:r>
              <a:rPr lang="pt-BR" dirty="0" smtClean="0">
                <a:effectLst/>
              </a:rPr>
              <a:t> – No momento em que o game designer precisa da mudança, nem sempre o programador estará disponível para realizar os ajustes que ele deseja testar para balancear o jogo. Como é uma atividade que demanda experimentação, é difícil prever quanto tempo ela demorará, o que pode comprometer bastante a produtividade do programador e do </a:t>
            </a:r>
            <a:r>
              <a:rPr lang="pt-BR" i="1" dirty="0" smtClean="0">
                <a:effectLst/>
              </a:rPr>
              <a:t>game designer</a:t>
            </a:r>
            <a:r>
              <a:rPr lang="pt-BR" dirty="0" smtClean="0">
                <a:effectLst/>
              </a:rPr>
              <a:t>.</a:t>
            </a:r>
            <a:endParaRPr lang="en-US" dirty="0" smtClean="0">
              <a:effectLst/>
            </a:endParaRPr>
          </a:p>
          <a:p>
            <a:pPr lvl="0"/>
            <a:r>
              <a:rPr lang="pt-BR" b="1" dirty="0" smtClean="0">
                <a:effectLst/>
              </a:rPr>
              <a:t>Interrupção no processo de balanceamento </a:t>
            </a:r>
            <a:r>
              <a:rPr lang="pt-BR" dirty="0" smtClean="0">
                <a:effectLst/>
              </a:rPr>
              <a:t>– Essa interrupção é algo inevitável quando há dependência no trabalho. Como consequência, do momento em que o game designer pensa em fazer as alterações, ao momento que ele vai comunicar ao programador, alguma informação pode ser perdida, pois quem vai fazer de fato a alteração não é aquele que pensou nela. Por exemplo, quando o </a:t>
            </a:r>
            <a:r>
              <a:rPr lang="pt-BR" i="1" dirty="0" smtClean="0">
                <a:effectLst/>
              </a:rPr>
              <a:t>game designer</a:t>
            </a:r>
            <a:r>
              <a:rPr lang="pt-BR" dirty="0" smtClean="0">
                <a:effectLst/>
              </a:rPr>
              <a:t> descreve as alterações necessárias ao programador, este pode estar ocupado com a implementação de outras funcionalidades do jogo, só podendo então atender às solicitações do GD em outra ocasião. Em muitos casos, o GD irá se ocupar com outras atividades, interrompendo então o fluxo de pensamento sobre o balanceamento.</a:t>
            </a:r>
            <a:endParaRPr lang="en-US" dirty="0" smtClean="0">
              <a:effectLst/>
            </a:endParaRPr>
          </a:p>
          <a:p>
            <a:pPr lvl="0"/>
            <a:r>
              <a:rPr lang="pt-BR" b="1" dirty="0" smtClean="0">
                <a:effectLst/>
              </a:rPr>
              <a:t>Limitação na possibilidade de experimentação</a:t>
            </a:r>
            <a:r>
              <a:rPr lang="pt-BR" dirty="0" smtClean="0">
                <a:effectLst/>
              </a:rPr>
              <a:t> – A experimentação de várias configurações diferentes, de valores de atributos para as entidades, fica limitada ao tempo que o </a:t>
            </a:r>
            <a:r>
              <a:rPr lang="pt-BR" i="1" dirty="0" smtClean="0">
                <a:effectLst/>
              </a:rPr>
              <a:t>game designer</a:t>
            </a:r>
            <a:r>
              <a:rPr lang="pt-BR" dirty="0" smtClean="0">
                <a:effectLst/>
              </a:rPr>
              <a:t> tem em conjunto com o programador. Se o game designer conseguisse fazer esse trabalho de forma autônoma seria muito mais fácil para ele experimentar diversas possibilidades antes de decidir a configuração ideal.</a:t>
            </a:r>
            <a:endParaRPr lang="en-US" dirty="0" smtClean="0">
              <a:effectLst/>
            </a:endParaRPr>
          </a:p>
          <a:p>
            <a:pPr lvl="0"/>
            <a:r>
              <a:rPr lang="pt-BR" b="1" dirty="0" smtClean="0">
                <a:effectLst/>
              </a:rPr>
              <a:t>Localização geográfica da equipe</a:t>
            </a:r>
            <a:r>
              <a:rPr lang="pt-BR" dirty="0" smtClean="0">
                <a:effectLst/>
              </a:rPr>
              <a:t> – Nem sempre as pessoas estão no mesmo local, ou tem a disponibilidade de trabalhar no mesmo horário, dificultando o processo de balanceamento final do jogo, podendo com isso resultar num jogo mal balanceado com baixa qualidade, ou um atraso na entrega final do projeto.</a:t>
            </a:r>
            <a:endParaRPr lang="en-US" dirty="0" smtClean="0">
              <a:effectLst/>
            </a:endParaRPr>
          </a:p>
          <a:p>
            <a:r>
              <a:rPr lang="pt-BR" sz="1200" b="1" kern="1200" dirty="0" smtClean="0">
                <a:solidFill>
                  <a:schemeClr val="tx1"/>
                </a:solidFill>
                <a:effectLst/>
                <a:latin typeface="+mn-lt"/>
                <a:ea typeface="+mn-ea"/>
                <a:cs typeface="+mn-cs"/>
              </a:rPr>
              <a:t>Rastreabilidade do balanceamento</a:t>
            </a:r>
            <a:r>
              <a:rPr lang="pt-BR" sz="1200" kern="1200" dirty="0" smtClean="0">
                <a:solidFill>
                  <a:schemeClr val="tx1"/>
                </a:solidFill>
                <a:effectLst/>
                <a:latin typeface="+mn-lt"/>
                <a:ea typeface="+mn-ea"/>
                <a:cs typeface="+mn-cs"/>
              </a:rPr>
              <a:t> – O controle das mudanças de atributos de uma entidade no decorrer do balanceamento é algo que se perde com o tempo. É interessante rastrear as mudanças feitas para poder comparar qual a melhor configuração de balanceamento de um jogo</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8044D927-FFD4-4B4D-BC06-658B77FACE50}" type="slidenum">
              <a:rPr lang="en-US" smtClean="0"/>
              <a:t>7</a:t>
            </a:fld>
            <a:endParaRPr lang="en-US"/>
          </a:p>
        </p:txBody>
      </p:sp>
    </p:spTree>
    <p:extLst>
      <p:ext uri="{BB962C8B-B14F-4D97-AF65-F5344CB8AC3E}">
        <p14:creationId xmlns:p14="http://schemas.microsoft.com/office/powerpoint/2010/main" val="1388001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err="1" smtClean="0"/>
              <a:t>Video</a:t>
            </a:r>
            <a:r>
              <a:rPr lang="pt-BR" noProof="0" dirty="0" smtClean="0"/>
              <a:t> de Bret</a:t>
            </a:r>
          </a:p>
          <a:p>
            <a:endParaRPr lang="pt-BR" noProof="0" dirty="0" smtClean="0"/>
          </a:p>
          <a:p>
            <a:pPr marL="171450" indent="-171450">
              <a:buFontTx/>
              <a:buChar char="-"/>
            </a:pPr>
            <a:r>
              <a:rPr lang="pt-BR" noProof="0" dirty="0" smtClean="0"/>
              <a:t>Algumas</a:t>
            </a:r>
            <a:r>
              <a:rPr lang="pt-BR" baseline="0" noProof="0" dirty="0" smtClean="0"/>
              <a:t> pesquisas se destacam nessa </a:t>
            </a:r>
            <a:r>
              <a:rPr lang="pt-BR" baseline="0" noProof="0" dirty="0" err="1" smtClean="0"/>
              <a:t>area</a:t>
            </a:r>
            <a:r>
              <a:rPr lang="pt-BR" baseline="0" noProof="0" dirty="0" smtClean="0"/>
              <a:t> como o trabalho de Bret Victor.</a:t>
            </a:r>
          </a:p>
          <a:p>
            <a:pPr marL="171450" indent="-171450">
              <a:buFontTx/>
              <a:buChar char="-"/>
            </a:pPr>
            <a:r>
              <a:rPr lang="pt-BR" baseline="0" noProof="0" dirty="0" smtClean="0"/>
              <a:t>O problema nesse caso é que ainda há muito contato com o </a:t>
            </a:r>
            <a:r>
              <a:rPr lang="pt-BR" baseline="0" noProof="0" dirty="0" err="1" smtClean="0"/>
              <a:t>codigo</a:t>
            </a:r>
            <a:r>
              <a:rPr lang="pt-BR" baseline="0" noProof="0" dirty="0" smtClean="0"/>
              <a:t> fonte.</a:t>
            </a:r>
          </a:p>
        </p:txBody>
      </p:sp>
      <p:sp>
        <p:nvSpPr>
          <p:cNvPr id="4" name="Slide Number Placeholder 3"/>
          <p:cNvSpPr>
            <a:spLocks noGrp="1"/>
          </p:cNvSpPr>
          <p:nvPr>
            <p:ph type="sldNum" sz="quarter" idx="10"/>
          </p:nvPr>
        </p:nvSpPr>
        <p:spPr/>
        <p:txBody>
          <a:bodyPr/>
          <a:lstStyle/>
          <a:p>
            <a:fld id="{8044D927-FFD4-4B4D-BC06-658B77FACE50}" type="slidenum">
              <a:rPr lang="en-US" smtClean="0"/>
              <a:t>8</a:t>
            </a:fld>
            <a:endParaRPr lang="en-US"/>
          </a:p>
        </p:txBody>
      </p:sp>
    </p:spTree>
    <p:extLst>
      <p:ext uri="{BB962C8B-B14F-4D97-AF65-F5344CB8AC3E}">
        <p14:creationId xmlns:p14="http://schemas.microsoft.com/office/powerpoint/2010/main" val="112448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t-BR" sz="1200" kern="1200" noProof="0" dirty="0" smtClean="0">
                <a:solidFill>
                  <a:schemeClr val="tx1"/>
                </a:solidFill>
                <a:effectLst/>
                <a:latin typeface="+mn-lt"/>
                <a:ea typeface="+mn-ea"/>
                <a:cs typeface="+mn-cs"/>
              </a:rPr>
              <a:t>Na indústria de jogos digitais, a pessoa responsável pela concepção do jogo, é o </a:t>
            </a:r>
            <a:r>
              <a:rPr lang="pt-BR" sz="1200" i="1" kern="1200" noProof="0" dirty="0" smtClean="0">
                <a:solidFill>
                  <a:schemeClr val="tx1"/>
                </a:solidFill>
                <a:effectLst/>
                <a:latin typeface="+mn-lt"/>
                <a:ea typeface="+mn-ea"/>
                <a:cs typeface="+mn-cs"/>
              </a:rPr>
              <a:t>game designer</a:t>
            </a:r>
            <a:r>
              <a:rPr lang="pt-BR" noProof="0" dirty="0" smtClean="0">
                <a:effectLst/>
              </a:rPr>
              <a:t> </a:t>
            </a:r>
          </a:p>
          <a:p>
            <a:pPr marL="171450" indent="-171450">
              <a:buFontTx/>
              <a:buChar char="-"/>
            </a:pPr>
            <a:r>
              <a:rPr lang="pt-BR" noProof="0" dirty="0" smtClean="0"/>
              <a:t>Antes o </a:t>
            </a:r>
            <a:r>
              <a:rPr lang="pt-BR" noProof="0" dirty="0" err="1" smtClean="0"/>
              <a:t>proprio</a:t>
            </a:r>
            <a:r>
              <a:rPr lang="pt-BR" noProof="0" dirty="0" smtClean="0"/>
              <a:t> programador</a:t>
            </a:r>
            <a:r>
              <a:rPr lang="pt-BR" baseline="0" noProof="0" dirty="0" smtClean="0"/>
              <a:t> era o game designer do jogo, hoje em dia com os jogos ficando cada vez mais complexos varias funções surgiram dentro da </a:t>
            </a:r>
            <a:r>
              <a:rPr lang="pt-BR" baseline="0" noProof="0" dirty="0" err="1" smtClean="0"/>
              <a:t>industria</a:t>
            </a:r>
            <a:r>
              <a:rPr lang="pt-BR" baseline="0" noProof="0" dirty="0" smtClean="0"/>
              <a:t> de jogos e a função de game designer que antes era feita apenas pelo programador agora passou a ser feita por várias pessoas, a ponto de ter suas </a:t>
            </a:r>
            <a:r>
              <a:rPr lang="pt-BR" baseline="0" noProof="0" dirty="0" err="1" smtClean="0"/>
              <a:t>proprias</a:t>
            </a:r>
            <a:r>
              <a:rPr lang="pt-BR" baseline="0" noProof="0" dirty="0" smtClean="0"/>
              <a:t> subdivisões</a:t>
            </a:r>
            <a:endParaRPr lang="pt-BR" noProof="0" dirty="0"/>
          </a:p>
        </p:txBody>
      </p:sp>
      <p:sp>
        <p:nvSpPr>
          <p:cNvPr id="4" name="Slide Number Placeholder 3"/>
          <p:cNvSpPr>
            <a:spLocks noGrp="1"/>
          </p:cNvSpPr>
          <p:nvPr>
            <p:ph type="sldNum" sz="quarter" idx="10"/>
          </p:nvPr>
        </p:nvSpPr>
        <p:spPr/>
        <p:txBody>
          <a:bodyPr/>
          <a:lstStyle/>
          <a:p>
            <a:fld id="{8044D927-FFD4-4B4D-BC06-658B77FACE50}" type="slidenum">
              <a:rPr lang="en-US" smtClean="0"/>
              <a:t>13</a:t>
            </a:fld>
            <a:endParaRPr lang="en-US"/>
          </a:p>
        </p:txBody>
      </p:sp>
    </p:spTree>
    <p:extLst>
      <p:ext uri="{BB962C8B-B14F-4D97-AF65-F5344CB8AC3E}">
        <p14:creationId xmlns:p14="http://schemas.microsoft.com/office/powerpoint/2010/main" val="76925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smtClean="0"/>
              <a:t>-Balanceamento</a:t>
            </a:r>
            <a:r>
              <a:rPr lang="pt-BR" baseline="0" noProof="0" dirty="0" smtClean="0"/>
              <a:t> de jogos digitais é uma atividade desafiadora feita pelo game designer quando o jogo está </a:t>
            </a:r>
            <a:r>
              <a:rPr lang="pt-BR" baseline="0" noProof="0" dirty="0" err="1" smtClean="0"/>
              <a:t>jogavel</a:t>
            </a:r>
            <a:r>
              <a:rPr lang="pt-BR" baseline="0" noProof="0" dirty="0" smtClean="0"/>
              <a:t>.</a:t>
            </a:r>
          </a:p>
          <a:p>
            <a:pPr marL="171450" indent="-171450">
              <a:buFontTx/>
              <a:buChar char="-"/>
            </a:pPr>
            <a:r>
              <a:rPr lang="pt-BR" baseline="0" noProof="0" dirty="0" smtClean="0"/>
              <a:t>Os atributos que o game designer pensou na fase de conceito precisam ser testados, nesse momento é comum que o programador seja muito requisitado por parte do game designer para que as mudanças sejam executadas</a:t>
            </a:r>
          </a:p>
          <a:p>
            <a:pPr marL="171450" indent="-171450">
              <a:buFontTx/>
              <a:buChar char="-"/>
            </a:pPr>
            <a:r>
              <a:rPr lang="pt-BR" baseline="0" noProof="0" dirty="0" smtClean="0"/>
              <a:t>Os problemas discutidos </a:t>
            </a:r>
            <a:r>
              <a:rPr lang="pt-BR" baseline="0" noProof="0" dirty="0" err="1" smtClean="0"/>
              <a:t>la</a:t>
            </a:r>
            <a:r>
              <a:rPr lang="pt-BR" baseline="0" noProof="0" dirty="0" smtClean="0"/>
              <a:t> em cima </a:t>
            </a:r>
            <a:r>
              <a:rPr lang="pt-BR" baseline="0" noProof="0" dirty="0" err="1" smtClean="0"/>
              <a:t>estao</a:t>
            </a:r>
            <a:r>
              <a:rPr lang="pt-BR" baseline="0" noProof="0" dirty="0" smtClean="0"/>
              <a:t> presentes nessa etapa.</a:t>
            </a:r>
          </a:p>
          <a:p>
            <a:pPr marL="171450" indent="-171450">
              <a:buFontTx/>
              <a:buChar char="-"/>
            </a:pPr>
            <a:endParaRPr lang="pt-BR" baseline="0" noProof="0" dirty="0" smtClean="0"/>
          </a:p>
          <a:p>
            <a:pPr marL="171450" indent="-171450">
              <a:buFontTx/>
              <a:buChar char="-"/>
            </a:pPr>
            <a:endParaRPr lang="pt-BR" baseline="0" noProof="0" dirty="0" smtClean="0"/>
          </a:p>
        </p:txBody>
      </p:sp>
      <p:sp>
        <p:nvSpPr>
          <p:cNvPr id="4" name="Slide Number Placeholder 3"/>
          <p:cNvSpPr>
            <a:spLocks noGrp="1"/>
          </p:cNvSpPr>
          <p:nvPr>
            <p:ph type="sldNum" sz="quarter" idx="10"/>
          </p:nvPr>
        </p:nvSpPr>
        <p:spPr/>
        <p:txBody>
          <a:bodyPr/>
          <a:lstStyle/>
          <a:p>
            <a:fld id="{8044D927-FFD4-4B4D-BC06-658B77FACE50}" type="slidenum">
              <a:rPr lang="en-US" smtClean="0"/>
              <a:t>14</a:t>
            </a:fld>
            <a:endParaRPr lang="en-US"/>
          </a:p>
        </p:txBody>
      </p:sp>
    </p:spTree>
    <p:extLst>
      <p:ext uri="{BB962C8B-B14F-4D97-AF65-F5344CB8AC3E}">
        <p14:creationId xmlns:p14="http://schemas.microsoft.com/office/powerpoint/2010/main" val="232953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x-none"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dirty="0"/>
          </a:p>
        </p:txBody>
      </p:sp>
      <p:sp>
        <p:nvSpPr>
          <p:cNvPr id="7" name="Date Placeholder 6"/>
          <p:cNvSpPr>
            <a:spLocks noGrp="1"/>
          </p:cNvSpPr>
          <p:nvPr>
            <p:ph type="dt" sz="half" idx="10"/>
          </p:nvPr>
        </p:nvSpPr>
        <p:spPr/>
        <p:txBody>
          <a:bodyPr/>
          <a:lstStyle/>
          <a:p>
            <a:fld id="{C0715C8E-8B81-6842-A524-9923D307FE20}" type="datetimeFigureOut">
              <a:rPr lang="en-US" smtClean="0"/>
              <a:t>8/18/13</a:t>
            </a:fld>
            <a:endParaRPr lang="en-US"/>
          </a:p>
        </p:txBody>
      </p:sp>
      <p:sp>
        <p:nvSpPr>
          <p:cNvPr id="8" name="Slide Number Placeholder 7"/>
          <p:cNvSpPr>
            <a:spLocks noGrp="1"/>
          </p:cNvSpPr>
          <p:nvPr>
            <p:ph type="sldNum" sz="quarter" idx="11"/>
          </p:nvPr>
        </p:nvSpPr>
        <p:spPr/>
        <p:txBody>
          <a:bodyPr/>
          <a:lstStyle/>
          <a:p>
            <a:fld id="{D8448959-96B3-8346-BF1D-B2434E1B6659}"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0715C8E-8B81-6842-A524-9923D307FE20}" type="datetimeFigureOut">
              <a:rPr lang="en-US" smtClean="0"/>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0715C8E-8B81-6842-A524-9923D307FE20}" type="datetimeFigureOut">
              <a:rPr lang="en-US" smtClean="0"/>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Date Placeholder 3"/>
          <p:cNvSpPr>
            <a:spLocks noGrp="1"/>
          </p:cNvSpPr>
          <p:nvPr>
            <p:ph type="dt" sz="half" idx="10"/>
          </p:nvPr>
        </p:nvSpPr>
        <p:spPr/>
        <p:txBody>
          <a:bodyPr/>
          <a:lstStyle/>
          <a:p>
            <a:fld id="{C0715C8E-8B81-6842-A524-9923D307FE20}" type="datetimeFigureOut">
              <a:rPr lang="en-US" smtClean="0"/>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x-none"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0715C8E-8B81-6842-A524-9923D307FE20}" type="datetimeFigureOut">
              <a:rPr lang="en-US" smtClean="0"/>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448959-96B3-8346-BF1D-B2434E1B6659}"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5" name="Date Placeholder 4"/>
          <p:cNvSpPr>
            <a:spLocks noGrp="1"/>
          </p:cNvSpPr>
          <p:nvPr>
            <p:ph type="dt" sz="half" idx="10"/>
          </p:nvPr>
        </p:nvSpPr>
        <p:spPr/>
        <p:txBody>
          <a:bodyPr/>
          <a:lstStyle/>
          <a:p>
            <a:fld id="{C0715C8E-8B81-6842-A524-9923D307FE20}" type="datetimeFigureOut">
              <a:rPr lang="en-US" smtClean="0"/>
              <a:t>8/18/13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48959-96B3-8346-BF1D-B2434E1B6659}"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7" name="Date Placeholder 6"/>
          <p:cNvSpPr>
            <a:spLocks noGrp="1"/>
          </p:cNvSpPr>
          <p:nvPr>
            <p:ph type="dt" sz="half" idx="10"/>
          </p:nvPr>
        </p:nvSpPr>
        <p:spPr/>
        <p:txBody>
          <a:bodyPr/>
          <a:lstStyle/>
          <a:p>
            <a:fld id="{C0715C8E-8B81-6842-A524-9923D307FE20}" type="datetimeFigureOut">
              <a:rPr lang="en-US" smtClean="0"/>
              <a:t>8/18/13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448959-96B3-8346-BF1D-B2434E1B6659}"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dirty="0"/>
          </a:p>
        </p:txBody>
      </p:sp>
      <p:sp>
        <p:nvSpPr>
          <p:cNvPr id="3" name="Date Placeholder 2"/>
          <p:cNvSpPr>
            <a:spLocks noGrp="1"/>
          </p:cNvSpPr>
          <p:nvPr>
            <p:ph type="dt" sz="half" idx="10"/>
          </p:nvPr>
        </p:nvSpPr>
        <p:spPr/>
        <p:txBody>
          <a:bodyPr/>
          <a:lstStyle/>
          <a:p>
            <a:fld id="{C0715C8E-8B81-6842-A524-9923D307FE20}" type="datetimeFigureOut">
              <a:rPr lang="en-US" smtClean="0"/>
              <a:t>8/18/13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715C8E-8B81-6842-A524-9923D307FE20}" type="datetimeFigureOut">
              <a:rPr lang="en-US" smtClean="0"/>
              <a:t>8/18/13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x-none"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0715C8E-8B81-6842-A524-9923D307FE20}" type="datetimeFigureOut">
              <a:rPr lang="en-US" smtClean="0"/>
              <a:t>8/18/13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x-none"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x-none"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0715C8E-8B81-6842-A524-9923D307FE20}" type="datetimeFigureOut">
              <a:rPr lang="en-US" smtClean="0"/>
              <a:t>8/18/13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448959-96B3-8346-BF1D-B2434E1B665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x-none"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C0715C8E-8B81-6842-A524-9923D307FE20}" type="datetimeFigureOut">
              <a:rPr lang="en-US" smtClean="0"/>
              <a:t>8/18/13</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D8448959-96B3-8346-BF1D-B2434E1B6659}"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1.docx"/><Relationship Id="rId4" Type="http://schemas.openxmlformats.org/officeDocument/2006/relationships/image" Target="../media/image30.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2.docx"/><Relationship Id="rId4" Type="http://schemas.openxmlformats.org/officeDocument/2006/relationships/image" Target="../media/image31.png"/><Relationship Id="rId5" Type="http://schemas.openxmlformats.org/officeDocument/2006/relationships/package" Target="../embeddings/Microsoft_Word_Document3.docx"/><Relationship Id="rId6" Type="http://schemas.openxmlformats.org/officeDocument/2006/relationships/image" Target="../media/image32.png"/><Relationship Id="rId7" Type="http://schemas.openxmlformats.org/officeDocument/2006/relationships/package" Target="../embeddings/Microsoft_Word_Document4.docx"/><Relationship Id="rId8" Type="http://schemas.openxmlformats.org/officeDocument/2006/relationships/image" Target="../media/image3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5.docx"/><Relationship Id="rId4" Type="http://schemas.openxmlformats.org/officeDocument/2006/relationships/image" Target="../media/image34.png"/><Relationship Id="rId5" Type="http://schemas.openxmlformats.org/officeDocument/2006/relationships/package" Target="../embeddings/Microsoft_Word_Document6.docx"/><Relationship Id="rId6" Type="http://schemas.openxmlformats.org/officeDocument/2006/relationships/image" Target="../media/image35.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7.docx"/><Relationship Id="rId4" Type="http://schemas.openxmlformats.org/officeDocument/2006/relationships/image" Target="../media/image36.png"/><Relationship Id="rId5" Type="http://schemas.openxmlformats.org/officeDocument/2006/relationships/package" Target="../embeddings/Microsoft_Word_Document8.docx"/><Relationship Id="rId6" Type="http://schemas.openxmlformats.org/officeDocument/2006/relationships/image" Target="../media/image37.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9" Type="http://schemas.openxmlformats.org/officeDocument/2006/relationships/diagramLayout" Target="../diagrams/layout2.xml"/><Relationship Id="rId20" Type="http://schemas.openxmlformats.org/officeDocument/2006/relationships/diagramQuickStyle" Target="../diagrams/quickStyle4.xml"/><Relationship Id="rId21" Type="http://schemas.openxmlformats.org/officeDocument/2006/relationships/diagramColors" Target="../diagrams/colors4.xml"/><Relationship Id="rId22" Type="http://schemas.microsoft.com/office/2007/relationships/diagramDrawing" Target="../diagrams/drawing4.xml"/><Relationship Id="rId10" Type="http://schemas.openxmlformats.org/officeDocument/2006/relationships/diagramQuickStyle" Target="../diagrams/quickStyle2.xml"/><Relationship Id="rId11" Type="http://schemas.openxmlformats.org/officeDocument/2006/relationships/diagramColors" Target="../diagrams/colors2.xml"/><Relationship Id="rId12" Type="http://schemas.microsoft.com/office/2007/relationships/diagramDrawing" Target="../diagrams/drawing2.xml"/><Relationship Id="rId13" Type="http://schemas.openxmlformats.org/officeDocument/2006/relationships/diagramData" Target="../diagrams/data3.xml"/><Relationship Id="rId14" Type="http://schemas.openxmlformats.org/officeDocument/2006/relationships/diagramLayout" Target="../diagrams/layout3.xml"/><Relationship Id="rId15" Type="http://schemas.openxmlformats.org/officeDocument/2006/relationships/diagramQuickStyle" Target="../diagrams/quickStyle3.xml"/><Relationship Id="rId16" Type="http://schemas.openxmlformats.org/officeDocument/2006/relationships/diagramColors" Target="../diagrams/colors3.xml"/><Relationship Id="rId17" Type="http://schemas.microsoft.com/office/2007/relationships/diagramDrawing" Target="../diagrams/drawing3.xml"/><Relationship Id="rId18" Type="http://schemas.openxmlformats.org/officeDocument/2006/relationships/diagramData" Target="../diagrams/data4.xml"/><Relationship Id="rId19" Type="http://schemas.openxmlformats.org/officeDocument/2006/relationships/diagramLayout" Target="../diagrams/layout4.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pt-BR" sz="4000" b="1" dirty="0" err="1" smtClean="0"/>
              <a:t>Xpose</a:t>
            </a:r>
            <a:r>
              <a:rPr lang="pt-BR" sz="4000" b="1" dirty="0"/>
              <a:t>:  um Framework para facilitar o balanceamento manual de jogos </a:t>
            </a:r>
            <a:r>
              <a:rPr lang="pt-BR" sz="4000" b="1" dirty="0" smtClean="0"/>
              <a:t>digitais</a:t>
            </a:r>
            <a:br>
              <a:rPr lang="pt-BR" sz="4000" b="1" dirty="0" smtClean="0"/>
            </a:br>
            <a:r>
              <a:rPr lang="pt-BR" sz="4000" b="1" dirty="0"/>
              <a:t/>
            </a:r>
            <a:br>
              <a:rPr lang="pt-BR" sz="4000" b="1" dirty="0"/>
            </a:br>
            <a:endParaRPr lang="en-US" sz="4800" dirty="0"/>
          </a:p>
        </p:txBody>
      </p:sp>
      <p:sp>
        <p:nvSpPr>
          <p:cNvPr id="3" name="Subtitle 2"/>
          <p:cNvSpPr>
            <a:spLocks noGrp="1"/>
          </p:cNvSpPr>
          <p:nvPr>
            <p:ph type="subTitle" idx="1"/>
          </p:nvPr>
        </p:nvSpPr>
        <p:spPr/>
        <p:txBody>
          <a:bodyPr/>
          <a:lstStyle/>
          <a:p>
            <a:r>
              <a:rPr lang="en-US" dirty="0" smtClean="0"/>
              <a:t>Renan Pereira </a:t>
            </a:r>
            <a:r>
              <a:rPr lang="en-US" dirty="0" err="1" smtClean="0"/>
              <a:t>Gouveia</a:t>
            </a:r>
            <a:r>
              <a:rPr lang="en-US" dirty="0" smtClean="0"/>
              <a:t> de Lima</a:t>
            </a:r>
          </a:p>
          <a:p>
            <a:r>
              <a:rPr lang="en-US" dirty="0" err="1" smtClean="0"/>
              <a:t>rpgl@cin.ufpe.br</a:t>
            </a:r>
            <a:endParaRPr lang="en-US" dirty="0"/>
          </a:p>
        </p:txBody>
      </p:sp>
    </p:spTree>
    <p:extLst>
      <p:ext uri="{BB962C8B-B14F-4D97-AF65-F5344CB8AC3E}">
        <p14:creationId xmlns:p14="http://schemas.microsoft.com/office/powerpoint/2010/main" val="3632890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pt-BR" b="1" i="1" u="sng" dirty="0" smtClean="0"/>
              <a:t>Hipótese de </a:t>
            </a:r>
            <a:r>
              <a:rPr lang="pt-BR" b="1" i="1" u="sng" dirty="0" smtClean="0"/>
              <a:t>Trabalho</a:t>
            </a:r>
          </a:p>
          <a:p>
            <a:pPr marL="0" indent="0" algn="ctr">
              <a:buNone/>
            </a:pPr>
            <a:endParaRPr lang="pt-BR" b="1" i="1" u="sng" dirty="0" smtClean="0"/>
          </a:p>
          <a:p>
            <a:pPr marL="0" indent="0" algn="ctr">
              <a:buNone/>
            </a:pPr>
            <a:r>
              <a:rPr lang="pt-BR" i="1" dirty="0" smtClean="0"/>
              <a:t>ao </a:t>
            </a:r>
            <a:r>
              <a:rPr lang="pt-BR" i="1" dirty="0"/>
              <a:t>tornar o game designer autônomo na </a:t>
            </a:r>
            <a:r>
              <a:rPr lang="pt-BR" i="1" dirty="0" smtClean="0"/>
              <a:t>etapa de </a:t>
            </a:r>
            <a:r>
              <a:rPr lang="pt-BR" i="1" dirty="0"/>
              <a:t>balanceamento, consegue-se que ele </a:t>
            </a:r>
            <a:r>
              <a:rPr lang="pt-BR" i="1" dirty="0" smtClean="0"/>
              <a:t>seja mais </a:t>
            </a:r>
            <a:r>
              <a:rPr lang="pt-BR" i="1" dirty="0"/>
              <a:t>eficiente no seu trabalho e com </a:t>
            </a:r>
            <a:r>
              <a:rPr lang="pt-BR" i="1" dirty="0" smtClean="0"/>
              <a:t>isso aumente </a:t>
            </a:r>
            <a:r>
              <a:rPr lang="pt-BR" i="1" dirty="0"/>
              <a:t>a qualidade dos jogos</a:t>
            </a:r>
            <a:r>
              <a:rPr lang="en-US" i="1" dirty="0"/>
              <a:t> </a:t>
            </a:r>
          </a:p>
        </p:txBody>
      </p:sp>
    </p:spTree>
    <p:extLst>
      <p:ext uri="{BB962C8B-B14F-4D97-AF65-F5344CB8AC3E}">
        <p14:creationId xmlns:p14="http://schemas.microsoft.com/office/powerpoint/2010/main" val="11644270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pt-BR" b="1" i="1" u="sng" dirty="0" smtClean="0"/>
              <a:t>Objetivo</a:t>
            </a:r>
          </a:p>
          <a:p>
            <a:pPr marL="0" indent="0" algn="ctr">
              <a:buNone/>
            </a:pPr>
            <a:endParaRPr lang="pt-BR" b="1" i="1" u="sng" dirty="0" smtClean="0"/>
          </a:p>
          <a:p>
            <a:pPr marL="0" indent="0" algn="ctr">
              <a:buNone/>
            </a:pPr>
            <a:r>
              <a:rPr lang="pt-BR" i="1" dirty="0"/>
              <a:t>T</a:t>
            </a:r>
            <a:r>
              <a:rPr lang="pt-BR" i="1" dirty="0" smtClean="0"/>
              <a:t>ornar </a:t>
            </a:r>
            <a:r>
              <a:rPr lang="pt-BR" i="1" dirty="0"/>
              <a:t>o game designer mais autônomo nas fases de balanceamento de um jogo. Dependendo menos do trabalho do programador para balancear os atributos das entidades, sem que ele precise entrar em contato direto com o código fonte</a:t>
            </a:r>
            <a:r>
              <a:rPr lang="en-US" i="1" dirty="0"/>
              <a:t> </a:t>
            </a:r>
          </a:p>
        </p:txBody>
      </p:sp>
    </p:spTree>
    <p:extLst>
      <p:ext uri="{BB962C8B-B14F-4D97-AF65-F5344CB8AC3E}">
        <p14:creationId xmlns:p14="http://schemas.microsoft.com/office/powerpoint/2010/main" val="187739133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Game designer e </a:t>
            </a:r>
            <a:r>
              <a:rPr lang="pt-BR" dirty="0" smtClean="0"/>
              <a:t>Balanceamento</a:t>
            </a:r>
            <a:endParaRPr lang="pt-BR" dirty="0"/>
          </a:p>
        </p:txBody>
      </p:sp>
      <p:sp>
        <p:nvSpPr>
          <p:cNvPr id="3" name="Text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val="15753197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956136382"/>
              </p:ext>
            </p:extLst>
          </p:nvPr>
        </p:nvGraphicFramePr>
        <p:xfrm>
          <a:off x="485563" y="392153"/>
          <a:ext cx="8247575" cy="6167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59392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8784"/>
            <a:ext cx="8229600" cy="5827380"/>
          </a:xfrm>
        </p:spPr>
        <p:txBody>
          <a:bodyPr>
            <a:normAutofit/>
          </a:bodyPr>
          <a:lstStyle/>
          <a:p>
            <a:pPr marL="0" indent="0" algn="ctr">
              <a:buNone/>
            </a:pPr>
            <a:endParaRPr lang="pt-BR" b="1" i="1" u="sng" dirty="0" smtClean="0"/>
          </a:p>
          <a:p>
            <a:pPr marL="0" indent="0" algn="ctr">
              <a:buNone/>
            </a:pPr>
            <a:endParaRPr lang="pt-BR" b="1" i="1" u="sng" dirty="0"/>
          </a:p>
          <a:p>
            <a:pPr marL="0" indent="0" algn="ctr">
              <a:buNone/>
            </a:pPr>
            <a:r>
              <a:rPr lang="pt-BR" b="1" i="1" u="sng" dirty="0" smtClean="0"/>
              <a:t>Balanceamento em jogos </a:t>
            </a:r>
            <a:r>
              <a:rPr lang="pt-BR" b="1" i="1" u="sng" dirty="0" smtClean="0"/>
              <a:t>digitais</a:t>
            </a:r>
          </a:p>
          <a:p>
            <a:pPr marL="0" indent="0" algn="ctr">
              <a:buNone/>
            </a:pPr>
            <a:endParaRPr lang="pt-BR" b="1" i="1" u="sng" dirty="0" smtClean="0"/>
          </a:p>
          <a:p>
            <a:pPr marL="0" indent="0" algn="ctr">
              <a:buNone/>
            </a:pPr>
            <a:r>
              <a:rPr lang="pt-BR" i="1" dirty="0" smtClean="0"/>
              <a:t>Em jogos digitais, balancear </a:t>
            </a:r>
            <a:r>
              <a:rPr lang="pt-BR" i="1" dirty="0"/>
              <a:t>é o processo em que o game designer decide sobre modificações de determinados atributos de </a:t>
            </a:r>
            <a:r>
              <a:rPr lang="pt-BR" i="1" dirty="0" smtClean="0"/>
              <a:t>entidades, afim </a:t>
            </a:r>
            <a:r>
              <a:rPr lang="pt-BR" i="1" dirty="0"/>
              <a:t>de tornar o jogo mais desafiador, divertido e atraente.</a:t>
            </a:r>
            <a:r>
              <a:rPr lang="en-US" i="1" dirty="0"/>
              <a:t> </a:t>
            </a:r>
          </a:p>
        </p:txBody>
      </p:sp>
    </p:spTree>
    <p:extLst>
      <p:ext uri="{BB962C8B-B14F-4D97-AF65-F5344CB8AC3E}">
        <p14:creationId xmlns:p14="http://schemas.microsoft.com/office/powerpoint/2010/main" val="31557585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349221853"/>
              </p:ext>
            </p:extLst>
          </p:nvPr>
        </p:nvGraphicFramePr>
        <p:xfrm>
          <a:off x="466889" y="653587"/>
          <a:ext cx="8105563" cy="5741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55947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Estado da Arte</a:t>
            </a:r>
            <a:endParaRPr lang="pt-BR" dirty="0"/>
          </a:p>
        </p:txBody>
      </p:sp>
      <p:sp>
        <p:nvSpPr>
          <p:cNvPr id="3" name="Text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val="41757985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36132"/>
            <a:ext cx="8229600" cy="5790032"/>
          </a:xfrm>
        </p:spPr>
        <p:txBody>
          <a:bodyPr/>
          <a:lstStyle/>
          <a:p>
            <a:pPr marL="0" indent="0" algn="ctr">
              <a:buNone/>
            </a:pPr>
            <a:endParaRPr lang="pt-BR" b="1" i="1" u="sng" dirty="0" smtClean="0"/>
          </a:p>
          <a:p>
            <a:pPr marL="0" indent="0" algn="ctr">
              <a:buNone/>
            </a:pPr>
            <a:endParaRPr lang="pt-BR" b="1" i="1" u="sng" dirty="0" smtClean="0"/>
          </a:p>
          <a:p>
            <a:pPr marL="0" indent="0" algn="ctr">
              <a:buNone/>
            </a:pPr>
            <a:r>
              <a:rPr lang="pt-BR" b="1" i="1" u="sng" dirty="0" smtClean="0"/>
              <a:t>Balanceamento </a:t>
            </a:r>
            <a:r>
              <a:rPr lang="pt-BR" b="1" i="1" u="sng" dirty="0" smtClean="0"/>
              <a:t>Automático</a:t>
            </a:r>
          </a:p>
          <a:p>
            <a:pPr marL="0" indent="0" algn="ctr">
              <a:buNone/>
            </a:pPr>
            <a:endParaRPr lang="pt-BR" b="1" i="1" u="sng" dirty="0" smtClean="0"/>
          </a:p>
          <a:p>
            <a:pPr marL="0" indent="0" algn="ctr">
              <a:buNone/>
            </a:pPr>
            <a:r>
              <a:rPr lang="pt-BR" i="1" dirty="0" smtClean="0"/>
              <a:t>“O balanceamento dinâmico (ou automático) consiste em prover mecanismos que, periodicamente, identifiquem o nível de habilidade do jogador e, automaticamente, atualizem o nível de dificuldade do jogo para mantê-lo próximo à capacidade do usuário“ </a:t>
            </a:r>
            <a:r>
              <a:rPr lang="pt-BR" dirty="0" smtClean="0"/>
              <a:t>(</a:t>
            </a:r>
            <a:r>
              <a:rPr lang="pt-BR" dirty="0"/>
              <a:t>ANDRADE, 2006)</a:t>
            </a:r>
            <a:r>
              <a:rPr lang="en-US" dirty="0"/>
              <a:t> </a:t>
            </a:r>
            <a:endParaRPr lang="pt-BR" i="1" dirty="0"/>
          </a:p>
        </p:txBody>
      </p:sp>
    </p:spTree>
    <p:extLst>
      <p:ext uri="{BB962C8B-B14F-4D97-AF65-F5344CB8AC3E}">
        <p14:creationId xmlns:p14="http://schemas.microsoft.com/office/powerpoint/2010/main" val="171222554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pt-BR" dirty="0" smtClean="0"/>
              <a:t>Problemas no Balanceamento Automático</a:t>
            </a:r>
            <a:endParaRPr lang="pt-BR" dirty="0"/>
          </a:p>
        </p:txBody>
      </p:sp>
      <p:sp>
        <p:nvSpPr>
          <p:cNvPr id="3" name="Content Placeholder 2"/>
          <p:cNvSpPr>
            <a:spLocks noGrp="1"/>
          </p:cNvSpPr>
          <p:nvPr>
            <p:ph idx="1"/>
          </p:nvPr>
        </p:nvSpPr>
        <p:spPr/>
        <p:txBody>
          <a:bodyPr>
            <a:normAutofit/>
          </a:bodyPr>
          <a:lstStyle/>
          <a:p>
            <a:endParaRPr lang="pt-BR" dirty="0" smtClean="0"/>
          </a:p>
          <a:p>
            <a:r>
              <a:rPr lang="pt-BR" dirty="0" smtClean="0"/>
              <a:t>Sensações diferentes para diferentes jogadores diferentes</a:t>
            </a:r>
          </a:p>
          <a:p>
            <a:endParaRPr lang="pt-BR" dirty="0" smtClean="0"/>
          </a:p>
          <a:p>
            <a:r>
              <a:rPr lang="pt-BR" dirty="0" smtClean="0"/>
              <a:t>Dificuldade para </a:t>
            </a:r>
            <a:r>
              <a:rPr lang="pt-BR" dirty="0" err="1" smtClean="0"/>
              <a:t>rankear</a:t>
            </a:r>
            <a:r>
              <a:rPr lang="pt-BR" dirty="0" smtClean="0"/>
              <a:t> os jogadores</a:t>
            </a:r>
          </a:p>
          <a:p>
            <a:endParaRPr lang="pt-BR" dirty="0" smtClean="0"/>
          </a:p>
          <a:p>
            <a:r>
              <a:rPr lang="pt-BR" dirty="0" smtClean="0"/>
              <a:t>Impossibilidade de escolha de nível de dificuldade</a:t>
            </a:r>
          </a:p>
          <a:p>
            <a:endParaRPr lang="pt-BR" dirty="0" smtClean="0"/>
          </a:p>
          <a:p>
            <a:r>
              <a:rPr lang="pt-BR" dirty="0" smtClean="0"/>
              <a:t>Simuladores apresentam absurdos</a:t>
            </a:r>
            <a:endParaRPr lang="pt-BR" dirty="0"/>
          </a:p>
        </p:txBody>
      </p:sp>
    </p:spTree>
    <p:extLst>
      <p:ext uri="{BB962C8B-B14F-4D97-AF65-F5344CB8AC3E}">
        <p14:creationId xmlns:p14="http://schemas.microsoft.com/office/powerpoint/2010/main" val="373639172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pt-BR" dirty="0" smtClean="0"/>
              <a:t>Balanceamento </a:t>
            </a:r>
            <a:r>
              <a:rPr lang="pt-BR" dirty="0" smtClean="0"/>
              <a:t>Manual</a:t>
            </a:r>
            <a:br>
              <a:rPr lang="pt-BR" dirty="0" smtClean="0"/>
            </a:br>
            <a:endParaRPr lang="pt-BR" dirty="0"/>
          </a:p>
        </p:txBody>
      </p:sp>
      <p:pic>
        <p:nvPicPr>
          <p:cNvPr id="5" name="Picture 4"/>
          <p:cNvPicPr>
            <a:picLocks noChangeAspect="1"/>
          </p:cNvPicPr>
          <p:nvPr/>
        </p:nvPicPr>
        <p:blipFill>
          <a:blip r:embed="rId3"/>
          <a:stretch>
            <a:fillRect/>
          </a:stretch>
        </p:blipFill>
        <p:spPr>
          <a:xfrm>
            <a:off x="130849" y="924448"/>
            <a:ext cx="5270500" cy="3644900"/>
          </a:xfrm>
          <a:prstGeom prst="rect">
            <a:avLst/>
          </a:prstGeom>
        </p:spPr>
      </p:pic>
      <p:pic>
        <p:nvPicPr>
          <p:cNvPr id="6" name="Picture 5"/>
          <p:cNvPicPr>
            <a:picLocks noChangeAspect="1"/>
          </p:cNvPicPr>
          <p:nvPr/>
        </p:nvPicPr>
        <p:blipFill>
          <a:blip r:embed="rId4"/>
          <a:stretch>
            <a:fillRect/>
          </a:stretch>
        </p:blipFill>
        <p:spPr>
          <a:xfrm>
            <a:off x="3873500" y="2406613"/>
            <a:ext cx="5270500" cy="3289300"/>
          </a:xfrm>
          <a:prstGeom prst="rect">
            <a:avLst/>
          </a:prstGeom>
        </p:spPr>
      </p:pic>
      <p:pic>
        <p:nvPicPr>
          <p:cNvPr id="7" name="Picture 6"/>
          <p:cNvPicPr>
            <a:picLocks noChangeAspect="1"/>
          </p:cNvPicPr>
          <p:nvPr/>
        </p:nvPicPr>
        <p:blipFill>
          <a:blip r:embed="rId5"/>
          <a:stretch>
            <a:fillRect/>
          </a:stretch>
        </p:blipFill>
        <p:spPr>
          <a:xfrm>
            <a:off x="629214" y="5143253"/>
            <a:ext cx="5257800" cy="901700"/>
          </a:xfrm>
          <a:prstGeom prst="rect">
            <a:avLst/>
          </a:prstGeom>
        </p:spPr>
      </p:pic>
    </p:spTree>
    <p:extLst>
      <p:ext uri="{BB962C8B-B14F-4D97-AF65-F5344CB8AC3E}">
        <p14:creationId xmlns:p14="http://schemas.microsoft.com/office/powerpoint/2010/main" val="1616700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Motivação</a:t>
            </a:r>
            <a:endParaRPr lang="pt-BR" dirty="0"/>
          </a:p>
        </p:txBody>
      </p:sp>
      <p:sp>
        <p:nvSpPr>
          <p:cNvPr id="3" name="Text Placeholder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4707081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Procurando a </a:t>
            </a:r>
            <a:r>
              <a:rPr lang="pt-BR" dirty="0" smtClean="0"/>
              <a:t>Solução</a:t>
            </a:r>
            <a:br>
              <a:rPr lang="pt-BR" dirty="0" smtClean="0"/>
            </a:br>
            <a:endParaRPr lang="pt-BR" dirty="0"/>
          </a:p>
        </p:txBody>
      </p:sp>
      <p:sp>
        <p:nvSpPr>
          <p:cNvPr id="3" name="Content Placeholder 2"/>
          <p:cNvSpPr>
            <a:spLocks noGrp="1"/>
          </p:cNvSpPr>
          <p:nvPr>
            <p:ph idx="1"/>
          </p:nvPr>
        </p:nvSpPr>
        <p:spPr/>
        <p:txBody>
          <a:bodyPr>
            <a:normAutofit/>
          </a:bodyPr>
          <a:lstStyle/>
          <a:p>
            <a:r>
              <a:rPr lang="pt-BR" dirty="0" smtClean="0"/>
              <a:t>Arquivos de configuração de variáveis</a:t>
            </a:r>
          </a:p>
          <a:p>
            <a:endParaRPr lang="pt-BR" dirty="0" smtClean="0"/>
          </a:p>
          <a:p>
            <a:r>
              <a:rPr lang="pt-BR" dirty="0" smtClean="0"/>
              <a:t>Utilizando Linguagens de Domínio Especifico (</a:t>
            </a:r>
            <a:r>
              <a:rPr lang="pt-BR" dirty="0" err="1" smtClean="0"/>
              <a:t>DSLs</a:t>
            </a:r>
            <a:r>
              <a:rPr lang="pt-BR" dirty="0" smtClean="0"/>
              <a:t>)</a:t>
            </a:r>
          </a:p>
          <a:p>
            <a:endParaRPr lang="pt-BR" dirty="0" smtClean="0"/>
          </a:p>
          <a:p>
            <a:r>
              <a:rPr lang="pt-BR" dirty="0" smtClean="0"/>
              <a:t>Engenharia reversa em códigos prontos</a:t>
            </a:r>
          </a:p>
          <a:p>
            <a:endParaRPr lang="pt-BR" dirty="0" smtClean="0"/>
          </a:p>
          <a:p>
            <a:r>
              <a:rPr lang="pt-BR" dirty="0" smtClean="0"/>
              <a:t>Criando extensões nas </a:t>
            </a:r>
            <a:r>
              <a:rPr lang="pt-BR" dirty="0" err="1" smtClean="0"/>
              <a:t>engines</a:t>
            </a:r>
            <a:r>
              <a:rPr lang="pt-BR" dirty="0" smtClean="0"/>
              <a:t> de desenvolvimento</a:t>
            </a:r>
          </a:p>
          <a:p>
            <a:endParaRPr lang="pt-BR" dirty="0" smtClean="0"/>
          </a:p>
          <a:p>
            <a:r>
              <a:rPr lang="pt-BR" dirty="0" smtClean="0"/>
              <a:t>Utilizando um framework e protocolo de comunicação</a:t>
            </a:r>
          </a:p>
          <a:p>
            <a:endParaRPr lang="pt-BR" dirty="0"/>
          </a:p>
        </p:txBody>
      </p:sp>
    </p:spTree>
    <p:extLst>
      <p:ext uri="{BB962C8B-B14F-4D97-AF65-F5344CB8AC3E}">
        <p14:creationId xmlns:p14="http://schemas.microsoft.com/office/powerpoint/2010/main" val="235795053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Arquivo de configuração de variáveis</a:t>
            </a:r>
            <a:endParaRPr lang="pt-BR" dirty="0"/>
          </a:p>
        </p:txBody>
      </p:sp>
      <p:pic>
        <p:nvPicPr>
          <p:cNvPr id="4" name="Picture 3"/>
          <p:cNvPicPr>
            <a:picLocks noChangeAspect="1"/>
          </p:cNvPicPr>
          <p:nvPr/>
        </p:nvPicPr>
        <p:blipFill>
          <a:blip r:embed="rId3"/>
          <a:stretch>
            <a:fillRect/>
          </a:stretch>
        </p:blipFill>
        <p:spPr>
          <a:xfrm>
            <a:off x="0" y="1417638"/>
            <a:ext cx="6386330" cy="4279500"/>
          </a:xfrm>
          <a:prstGeom prst="rect">
            <a:avLst/>
          </a:prstGeom>
        </p:spPr>
      </p:pic>
      <p:pic>
        <p:nvPicPr>
          <p:cNvPr id="5" name="Picture 4"/>
          <p:cNvPicPr>
            <a:picLocks noChangeAspect="1"/>
          </p:cNvPicPr>
          <p:nvPr/>
        </p:nvPicPr>
        <p:blipFill>
          <a:blip r:embed="rId4"/>
          <a:stretch>
            <a:fillRect/>
          </a:stretch>
        </p:blipFill>
        <p:spPr>
          <a:xfrm>
            <a:off x="4100941" y="2035458"/>
            <a:ext cx="4570777" cy="4670142"/>
          </a:xfrm>
          <a:prstGeom prst="rect">
            <a:avLst/>
          </a:prstGeom>
        </p:spPr>
      </p:pic>
    </p:spTree>
    <p:extLst>
      <p:ext uri="{BB962C8B-B14F-4D97-AF65-F5344CB8AC3E}">
        <p14:creationId xmlns:p14="http://schemas.microsoft.com/office/powerpoint/2010/main" val="24122151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smtClean="0"/>
              <a:t>Linguagem de Domínio Específico - DSL</a:t>
            </a:r>
            <a:endParaRPr lang="pt-BR"/>
          </a:p>
        </p:txBody>
      </p:sp>
      <p:pic>
        <p:nvPicPr>
          <p:cNvPr id="4" name="Picture 3"/>
          <p:cNvPicPr>
            <a:picLocks noChangeAspect="1"/>
          </p:cNvPicPr>
          <p:nvPr/>
        </p:nvPicPr>
        <p:blipFill>
          <a:blip r:embed="rId3"/>
          <a:stretch>
            <a:fillRect/>
          </a:stretch>
        </p:blipFill>
        <p:spPr>
          <a:xfrm>
            <a:off x="633301" y="1580626"/>
            <a:ext cx="5305513" cy="3415424"/>
          </a:xfrm>
          <a:prstGeom prst="rect">
            <a:avLst/>
          </a:prstGeom>
        </p:spPr>
      </p:pic>
      <p:pic>
        <p:nvPicPr>
          <p:cNvPr id="5" name="Picture 4"/>
          <p:cNvPicPr>
            <a:picLocks noChangeAspect="1"/>
          </p:cNvPicPr>
          <p:nvPr/>
        </p:nvPicPr>
        <p:blipFill>
          <a:blip r:embed="rId4"/>
          <a:stretch>
            <a:fillRect/>
          </a:stretch>
        </p:blipFill>
        <p:spPr>
          <a:xfrm>
            <a:off x="3174488" y="3305285"/>
            <a:ext cx="5811120" cy="2978034"/>
          </a:xfrm>
          <a:prstGeom prst="rect">
            <a:avLst/>
          </a:prstGeom>
        </p:spPr>
      </p:pic>
    </p:spTree>
    <p:extLst>
      <p:ext uri="{BB962C8B-B14F-4D97-AF65-F5344CB8AC3E}">
        <p14:creationId xmlns:p14="http://schemas.microsoft.com/office/powerpoint/2010/main" val="2309676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smtClean="0"/>
              <a:t>Framework e protocolo de comunicação</a:t>
            </a:r>
            <a:endParaRPr lang="pt-BR" dirty="0"/>
          </a:p>
        </p:txBody>
      </p:sp>
      <p:pic>
        <p:nvPicPr>
          <p:cNvPr id="5" name="Picture 4"/>
          <p:cNvPicPr>
            <a:picLocks noChangeAspect="1"/>
          </p:cNvPicPr>
          <p:nvPr/>
        </p:nvPicPr>
        <p:blipFill>
          <a:blip r:embed="rId3"/>
          <a:stretch>
            <a:fillRect/>
          </a:stretch>
        </p:blipFill>
        <p:spPr>
          <a:xfrm>
            <a:off x="1260036" y="1740093"/>
            <a:ext cx="6539442" cy="3397946"/>
          </a:xfrm>
          <a:prstGeom prst="rect">
            <a:avLst/>
          </a:prstGeom>
        </p:spPr>
      </p:pic>
      <p:pic>
        <p:nvPicPr>
          <p:cNvPr id="4" name="Picture 3"/>
          <p:cNvPicPr>
            <a:picLocks noChangeAspect="1"/>
          </p:cNvPicPr>
          <p:nvPr/>
        </p:nvPicPr>
        <p:blipFill>
          <a:blip r:embed="rId4"/>
          <a:stretch>
            <a:fillRect/>
          </a:stretch>
        </p:blipFill>
        <p:spPr>
          <a:xfrm>
            <a:off x="5162885" y="4074004"/>
            <a:ext cx="3981115" cy="2783996"/>
          </a:xfrm>
          <a:prstGeom prst="rect">
            <a:avLst/>
          </a:prstGeom>
        </p:spPr>
      </p:pic>
    </p:spTree>
    <p:extLst>
      <p:ext uri="{BB962C8B-B14F-4D97-AF65-F5344CB8AC3E}">
        <p14:creationId xmlns:p14="http://schemas.microsoft.com/office/powerpoint/2010/main" val="328726146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err="1" smtClean="0"/>
              <a:t>Xpose</a:t>
            </a:r>
            <a:endParaRPr lang="pt-BR" dirty="0"/>
          </a:p>
        </p:txBody>
      </p:sp>
      <p:sp>
        <p:nvSpPr>
          <p:cNvPr id="3" name="Text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val="5692582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Solução</a:t>
            </a:r>
            <a:r>
              <a:rPr lang="en-US" dirty="0" smtClean="0"/>
              <a:t> </a:t>
            </a:r>
            <a:r>
              <a:rPr lang="en-US" dirty="0" err="1" smtClean="0"/>
              <a:t>inicial</a:t>
            </a:r>
            <a:r>
              <a:rPr lang="en-US" dirty="0" smtClean="0"/>
              <a:t/>
            </a:r>
            <a:br>
              <a:rPr lang="en-US" dirty="0" smtClean="0"/>
            </a:br>
            <a:endParaRPr lang="en-US" dirty="0"/>
          </a:p>
        </p:txBody>
      </p:sp>
      <p:pic>
        <p:nvPicPr>
          <p:cNvPr id="4" name="Picture 3"/>
          <p:cNvPicPr>
            <a:picLocks noChangeAspect="1"/>
          </p:cNvPicPr>
          <p:nvPr/>
        </p:nvPicPr>
        <p:blipFill>
          <a:blip r:embed="rId2"/>
          <a:stretch>
            <a:fillRect/>
          </a:stretch>
        </p:blipFill>
        <p:spPr>
          <a:xfrm>
            <a:off x="0" y="1809791"/>
            <a:ext cx="5796206" cy="4072498"/>
          </a:xfrm>
          <a:prstGeom prst="rect">
            <a:avLst/>
          </a:prstGeom>
        </p:spPr>
      </p:pic>
      <p:pic>
        <p:nvPicPr>
          <p:cNvPr id="5" name="Picture 4"/>
          <p:cNvPicPr>
            <a:picLocks noChangeAspect="1"/>
          </p:cNvPicPr>
          <p:nvPr/>
        </p:nvPicPr>
        <p:blipFill>
          <a:blip r:embed="rId3"/>
          <a:stretch>
            <a:fillRect/>
          </a:stretch>
        </p:blipFill>
        <p:spPr>
          <a:xfrm>
            <a:off x="5558140" y="1227372"/>
            <a:ext cx="3679077" cy="2933643"/>
          </a:xfrm>
          <a:prstGeom prst="rect">
            <a:avLst/>
          </a:prstGeom>
        </p:spPr>
      </p:pic>
    </p:spTree>
    <p:extLst>
      <p:ext uri="{BB962C8B-B14F-4D97-AF65-F5344CB8AC3E}">
        <p14:creationId xmlns:p14="http://schemas.microsoft.com/office/powerpoint/2010/main" val="9641677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Solução</a:t>
            </a:r>
            <a:r>
              <a:rPr lang="en-US" dirty="0" smtClean="0"/>
              <a:t> </a:t>
            </a:r>
            <a:r>
              <a:rPr lang="en-US" dirty="0" err="1" smtClean="0"/>
              <a:t>atual</a:t>
            </a:r>
            <a:r>
              <a:rPr lang="en-US" dirty="0" smtClean="0"/>
              <a:t/>
            </a:r>
            <a:br>
              <a:rPr lang="en-US" dirty="0" smtClean="0"/>
            </a:br>
            <a:endParaRPr lang="en-US" dirty="0"/>
          </a:p>
        </p:txBody>
      </p:sp>
      <p:pic>
        <p:nvPicPr>
          <p:cNvPr id="4" name="Picture 3"/>
          <p:cNvPicPr>
            <a:picLocks noChangeAspect="1"/>
          </p:cNvPicPr>
          <p:nvPr/>
        </p:nvPicPr>
        <p:blipFill>
          <a:blip r:embed="rId3"/>
          <a:stretch>
            <a:fillRect/>
          </a:stretch>
        </p:blipFill>
        <p:spPr>
          <a:xfrm>
            <a:off x="1929781" y="3804654"/>
            <a:ext cx="5382956" cy="2797026"/>
          </a:xfrm>
          <a:prstGeom prst="rect">
            <a:avLst/>
          </a:prstGeom>
        </p:spPr>
      </p:pic>
      <p:graphicFrame>
        <p:nvGraphicFramePr>
          <p:cNvPr id="5" name="Diagram 4"/>
          <p:cNvGraphicFramePr/>
          <p:nvPr>
            <p:extLst>
              <p:ext uri="{D42A27DB-BD31-4B8C-83A1-F6EECF244321}">
                <p14:modId xmlns:p14="http://schemas.microsoft.com/office/powerpoint/2010/main" val="3433927827"/>
              </p:ext>
            </p:extLst>
          </p:nvPr>
        </p:nvGraphicFramePr>
        <p:xfrm>
          <a:off x="1296153" y="1235382"/>
          <a:ext cx="6016584" cy="23703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6645867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177169856"/>
              </p:ext>
            </p:extLst>
          </p:nvPr>
        </p:nvGraphicFramePr>
        <p:xfrm>
          <a:off x="690994" y="186740"/>
          <a:ext cx="7918808" cy="64133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5202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630" y="722854"/>
            <a:ext cx="3778242" cy="6135146"/>
          </a:xfrm>
          <a:prstGeom prst="rect">
            <a:avLst/>
          </a:prstGeom>
        </p:spPr>
      </p:pic>
      <p:sp>
        <p:nvSpPr>
          <p:cNvPr id="6" name="Rectangle 5"/>
          <p:cNvSpPr/>
          <p:nvPr/>
        </p:nvSpPr>
        <p:spPr>
          <a:xfrm>
            <a:off x="3586036" y="2208274"/>
            <a:ext cx="6286063" cy="584776"/>
          </a:xfrm>
          <a:prstGeom prst="rect">
            <a:avLst/>
          </a:prstGeom>
        </p:spPr>
        <p:txBody>
          <a:bodyPr wrap="square">
            <a:spAutoFit/>
          </a:bodyPr>
          <a:lstStyle/>
          <a:p>
            <a:r>
              <a:rPr lang="pt-BR" sz="1600" dirty="0"/>
              <a:t>[</a:t>
            </a:r>
            <a:r>
              <a:rPr lang="pt-BR" sz="1600" b="1" dirty="0" err="1"/>
              <a:t>expose</a:t>
            </a:r>
            <a:r>
              <a:rPr lang="pt-BR" sz="1600" dirty="0"/>
              <a:t>(</a:t>
            </a:r>
            <a:r>
              <a:rPr lang="pt-BR" sz="1600" dirty="0" err="1"/>
              <a:t>fantasy</a:t>
            </a:r>
            <a:r>
              <a:rPr lang="pt-BR" sz="1600" dirty="0"/>
              <a:t>=</a:t>
            </a:r>
            <a:r>
              <a:rPr lang="pt-BR" sz="1600" b="1" dirty="0"/>
              <a:t>"velocidade da nave"</a:t>
            </a:r>
            <a:r>
              <a:rPr lang="pt-BR" sz="1600" dirty="0"/>
              <a:t>,</a:t>
            </a:r>
            <a:r>
              <a:rPr lang="pt-BR" sz="1600" dirty="0" err="1"/>
              <a:t>defaultValue</a:t>
            </a:r>
            <a:r>
              <a:rPr lang="pt-BR" sz="1600" dirty="0"/>
              <a:t>=100)] </a:t>
            </a:r>
            <a:endParaRPr lang="en-US" sz="1600" dirty="0"/>
          </a:p>
          <a:p>
            <a:r>
              <a:rPr lang="pt-BR" sz="1600" b="1" dirty="0" err="1"/>
              <a:t>public</a:t>
            </a:r>
            <a:r>
              <a:rPr lang="pt-BR" sz="1600" dirty="0"/>
              <a:t> </a:t>
            </a:r>
            <a:r>
              <a:rPr lang="pt-BR" sz="1600" b="1" dirty="0"/>
              <a:t>var</a:t>
            </a:r>
            <a:r>
              <a:rPr lang="pt-BR" sz="1600" dirty="0"/>
              <a:t> </a:t>
            </a:r>
            <a:r>
              <a:rPr lang="pt-BR" sz="1600" dirty="0" err="1"/>
              <a:t>velocity:Number</a:t>
            </a:r>
            <a:r>
              <a:rPr lang="pt-BR" sz="1600" dirty="0"/>
              <a:t>;</a:t>
            </a:r>
            <a:r>
              <a:rPr lang="en-US" sz="1600" dirty="0"/>
              <a:t> </a:t>
            </a:r>
          </a:p>
        </p:txBody>
      </p:sp>
      <p:sp>
        <p:nvSpPr>
          <p:cNvPr id="5" name="Title 1"/>
          <p:cNvSpPr>
            <a:spLocks noGrp="1"/>
          </p:cNvSpPr>
          <p:nvPr>
            <p:ph type="title"/>
          </p:nvPr>
        </p:nvSpPr>
        <p:spPr>
          <a:xfrm>
            <a:off x="1886019" y="151354"/>
            <a:ext cx="8229600" cy="1143000"/>
          </a:xfrm>
        </p:spPr>
        <p:txBody>
          <a:bodyPr/>
          <a:lstStyle/>
          <a:p>
            <a:r>
              <a:rPr lang="en-US" dirty="0" smtClean="0"/>
              <a:t>O Framework</a:t>
            </a:r>
            <a:endParaRPr lang="en-US" dirty="0"/>
          </a:p>
        </p:txBody>
      </p:sp>
    </p:spTree>
    <p:extLst>
      <p:ext uri="{BB962C8B-B14F-4D97-AF65-F5344CB8AC3E}">
        <p14:creationId xmlns:p14="http://schemas.microsoft.com/office/powerpoint/2010/main" val="42022546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118" y="1824714"/>
            <a:ext cx="6695724" cy="4649808"/>
          </a:xfrm>
          <a:prstGeom prst="rect">
            <a:avLst/>
          </a:prstGeom>
        </p:spPr>
      </p:pic>
      <p:pic>
        <p:nvPicPr>
          <p:cNvPr id="6" name="Picture 5"/>
          <p:cNvPicPr>
            <a:picLocks noChangeAspect="1"/>
          </p:cNvPicPr>
          <p:nvPr/>
        </p:nvPicPr>
        <p:blipFill rotWithShape="1">
          <a:blip r:embed="rId3"/>
          <a:srcRect b="31295"/>
          <a:stretch/>
        </p:blipFill>
        <p:spPr>
          <a:xfrm>
            <a:off x="5322422" y="1058470"/>
            <a:ext cx="3821578" cy="3951619"/>
          </a:xfrm>
          <a:prstGeom prst="rect">
            <a:avLst/>
          </a:prstGeom>
        </p:spPr>
      </p:pic>
      <p:sp>
        <p:nvSpPr>
          <p:cNvPr id="8" name="Title 1"/>
          <p:cNvSpPr>
            <a:spLocks noGrp="1"/>
          </p:cNvSpPr>
          <p:nvPr>
            <p:ph type="title"/>
          </p:nvPr>
        </p:nvSpPr>
        <p:spPr>
          <a:xfrm>
            <a:off x="163129" y="314466"/>
            <a:ext cx="5035295" cy="1143000"/>
          </a:xfrm>
        </p:spPr>
        <p:txBody>
          <a:bodyPr/>
          <a:lstStyle/>
          <a:p>
            <a:r>
              <a:rPr lang="en-US" dirty="0" err="1" smtClean="0"/>
              <a:t>XposeGui</a:t>
            </a:r>
            <a:endParaRPr lang="en-US" dirty="0"/>
          </a:p>
        </p:txBody>
      </p:sp>
    </p:spTree>
    <p:extLst>
      <p:ext uri="{BB962C8B-B14F-4D97-AF65-F5344CB8AC3E}">
        <p14:creationId xmlns:p14="http://schemas.microsoft.com/office/powerpoint/2010/main" val="24646115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896349"/>
            <a:ext cx="9217330" cy="5137529"/>
          </a:xfrm>
          <a:prstGeom prst="rect">
            <a:avLst/>
          </a:prstGeom>
        </p:spPr>
      </p:pic>
      <p:pic>
        <p:nvPicPr>
          <p:cNvPr id="2" name="Picture 1"/>
          <p:cNvPicPr>
            <a:picLocks noChangeAspect="1"/>
          </p:cNvPicPr>
          <p:nvPr/>
        </p:nvPicPr>
        <p:blipFill>
          <a:blip r:embed="rId4"/>
          <a:stretch>
            <a:fillRect/>
          </a:stretch>
        </p:blipFill>
        <p:spPr>
          <a:xfrm>
            <a:off x="0" y="890378"/>
            <a:ext cx="9217330" cy="5143500"/>
          </a:xfrm>
          <a:prstGeom prst="rect">
            <a:avLst/>
          </a:prstGeom>
        </p:spPr>
      </p:pic>
    </p:spTree>
    <p:extLst>
      <p:ext uri="{BB962C8B-B14F-4D97-AF65-F5344CB8AC3E}">
        <p14:creationId xmlns:p14="http://schemas.microsoft.com/office/powerpoint/2010/main" val="4317558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Demonstração</a:t>
            </a:r>
            <a:endParaRPr lang="en-US" dirty="0"/>
          </a:p>
        </p:txBody>
      </p:sp>
    </p:spTree>
    <p:extLst>
      <p:ext uri="{BB962C8B-B14F-4D97-AF65-F5344CB8AC3E}">
        <p14:creationId xmlns:p14="http://schemas.microsoft.com/office/powerpoint/2010/main" val="4855281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Avaliação</a:t>
            </a:r>
            <a:r>
              <a:rPr lang="en-US" dirty="0" smtClean="0"/>
              <a:t/>
            </a:r>
            <a:br>
              <a:rPr lang="en-US" dirty="0" smtClean="0"/>
            </a:br>
            <a:endParaRPr lang="en-US" dirty="0"/>
          </a:p>
        </p:txBody>
      </p:sp>
      <p:pic>
        <p:nvPicPr>
          <p:cNvPr id="6" name="Picture 5"/>
          <p:cNvPicPr>
            <a:picLocks noChangeAspect="1"/>
          </p:cNvPicPr>
          <p:nvPr/>
        </p:nvPicPr>
        <p:blipFill>
          <a:blip r:embed="rId2"/>
          <a:stretch>
            <a:fillRect/>
          </a:stretch>
        </p:blipFill>
        <p:spPr>
          <a:xfrm>
            <a:off x="5155324" y="1230898"/>
            <a:ext cx="3531476" cy="2806594"/>
          </a:xfrm>
          <a:prstGeom prst="rect">
            <a:avLst/>
          </a:prstGeom>
        </p:spPr>
      </p:pic>
      <p:pic>
        <p:nvPicPr>
          <p:cNvPr id="7" name="Picture 6"/>
          <p:cNvPicPr>
            <a:picLocks noChangeAspect="1"/>
          </p:cNvPicPr>
          <p:nvPr/>
        </p:nvPicPr>
        <p:blipFill>
          <a:blip r:embed="rId3"/>
          <a:stretch>
            <a:fillRect/>
          </a:stretch>
        </p:blipFill>
        <p:spPr>
          <a:xfrm>
            <a:off x="2950756" y="3981731"/>
            <a:ext cx="3550062" cy="2806594"/>
          </a:xfrm>
          <a:prstGeom prst="rect">
            <a:avLst/>
          </a:prstGeom>
        </p:spPr>
      </p:pic>
      <p:pic>
        <p:nvPicPr>
          <p:cNvPr id="8" name="Picture 7"/>
          <p:cNvPicPr>
            <a:picLocks noChangeAspect="1"/>
          </p:cNvPicPr>
          <p:nvPr/>
        </p:nvPicPr>
        <p:blipFill>
          <a:blip r:embed="rId4"/>
          <a:stretch>
            <a:fillRect/>
          </a:stretch>
        </p:blipFill>
        <p:spPr>
          <a:xfrm>
            <a:off x="807723" y="1230898"/>
            <a:ext cx="3475715" cy="2750833"/>
          </a:xfrm>
          <a:prstGeom prst="rect">
            <a:avLst/>
          </a:prstGeom>
        </p:spPr>
      </p:pic>
    </p:spTree>
    <p:extLst>
      <p:ext uri="{BB962C8B-B14F-4D97-AF65-F5344CB8AC3E}">
        <p14:creationId xmlns:p14="http://schemas.microsoft.com/office/powerpoint/2010/main" val="173592681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smtClean="0"/>
              <a:t>Estratégia de </a:t>
            </a:r>
            <a:r>
              <a:rPr lang="pt-BR" dirty="0" smtClean="0"/>
              <a:t>Avaliação</a:t>
            </a:r>
            <a:r>
              <a:rPr lang="pt-BR" dirty="0"/>
              <a:t/>
            </a:r>
            <a:br>
              <a:rPr lang="pt-BR" dirty="0"/>
            </a:br>
            <a:endParaRPr lang="pt-BR" dirty="0"/>
          </a:p>
        </p:txBody>
      </p:sp>
      <p:pic>
        <p:nvPicPr>
          <p:cNvPr id="6" name="Picture 5"/>
          <p:cNvPicPr>
            <a:picLocks noChangeAspect="1"/>
          </p:cNvPicPr>
          <p:nvPr/>
        </p:nvPicPr>
        <p:blipFill>
          <a:blip r:embed="rId2"/>
          <a:stretch>
            <a:fillRect/>
          </a:stretch>
        </p:blipFill>
        <p:spPr>
          <a:xfrm>
            <a:off x="372734" y="1873588"/>
            <a:ext cx="8314066" cy="3926643"/>
          </a:xfrm>
          <a:prstGeom prst="rect">
            <a:avLst/>
          </a:prstGeom>
        </p:spPr>
      </p:pic>
    </p:spTree>
    <p:extLst>
      <p:ext uri="{BB962C8B-B14F-4D97-AF65-F5344CB8AC3E}">
        <p14:creationId xmlns:p14="http://schemas.microsoft.com/office/powerpoint/2010/main" val="22484401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Forma de </a:t>
            </a:r>
            <a:r>
              <a:rPr lang="pt-BR" dirty="0" smtClean="0"/>
              <a:t>avaliação</a:t>
            </a:r>
            <a:br>
              <a:rPr lang="pt-BR" dirty="0" smtClean="0"/>
            </a:br>
            <a:endParaRPr lang="pt-BR" dirty="0"/>
          </a:p>
        </p:txBody>
      </p:sp>
      <p:pic>
        <p:nvPicPr>
          <p:cNvPr id="5" name="Picture 4"/>
          <p:cNvPicPr>
            <a:picLocks noChangeAspect="1"/>
          </p:cNvPicPr>
          <p:nvPr/>
        </p:nvPicPr>
        <p:blipFill>
          <a:blip r:embed="rId2"/>
          <a:stretch>
            <a:fillRect/>
          </a:stretch>
        </p:blipFill>
        <p:spPr>
          <a:xfrm>
            <a:off x="224801" y="1417638"/>
            <a:ext cx="8704909" cy="4033480"/>
          </a:xfrm>
          <a:prstGeom prst="rect">
            <a:avLst/>
          </a:prstGeom>
        </p:spPr>
      </p:pic>
      <p:sp>
        <p:nvSpPr>
          <p:cNvPr id="6" name="TextBox 5"/>
          <p:cNvSpPr txBox="1"/>
          <p:nvPr/>
        </p:nvSpPr>
        <p:spPr>
          <a:xfrm>
            <a:off x="2575402" y="5910920"/>
            <a:ext cx="3898382" cy="523220"/>
          </a:xfrm>
          <a:prstGeom prst="rect">
            <a:avLst/>
          </a:prstGeom>
          <a:noFill/>
        </p:spPr>
        <p:txBody>
          <a:bodyPr wrap="square" rtlCol="0">
            <a:spAutoFit/>
          </a:bodyPr>
          <a:lstStyle/>
          <a:p>
            <a:pPr algn="ctr"/>
            <a:r>
              <a:rPr lang="pt-BR" sz="2800" dirty="0" smtClean="0"/>
              <a:t># de mudanças </a:t>
            </a:r>
            <a:r>
              <a:rPr lang="pt-BR" sz="2800" dirty="0"/>
              <a:t>/</a:t>
            </a:r>
            <a:r>
              <a:rPr lang="pt-BR" sz="2800" dirty="0" smtClean="0"/>
              <a:t> tempo</a:t>
            </a:r>
            <a:endParaRPr lang="pt-BR" sz="2800" dirty="0"/>
          </a:p>
        </p:txBody>
      </p:sp>
    </p:spTree>
    <p:extLst>
      <p:ext uri="{BB962C8B-B14F-4D97-AF65-F5344CB8AC3E}">
        <p14:creationId xmlns:p14="http://schemas.microsoft.com/office/powerpoint/2010/main" val="37917751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1799"/>
            <a:ext cx="8229600" cy="1143000"/>
          </a:xfrm>
        </p:spPr>
        <p:txBody>
          <a:bodyPr/>
          <a:lstStyle/>
          <a:p>
            <a:r>
              <a:rPr lang="en-US" dirty="0" err="1" smtClean="0"/>
              <a:t>Atributos</a:t>
            </a:r>
            <a:r>
              <a:rPr lang="en-US" dirty="0" smtClean="0"/>
              <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99279422"/>
              </p:ext>
            </p:extLst>
          </p:nvPr>
        </p:nvGraphicFramePr>
        <p:xfrm>
          <a:off x="1157230" y="1003299"/>
          <a:ext cx="6819900" cy="6115497"/>
        </p:xfrm>
        <a:graphic>
          <a:graphicData uri="http://schemas.openxmlformats.org/presentationml/2006/ole">
            <mc:AlternateContent xmlns:mc="http://schemas.openxmlformats.org/markup-compatibility/2006">
              <mc:Choice xmlns:v="urn:schemas-microsoft-com:vml" Requires="v">
                <p:oleObj spid="_x0000_s2066" name="Document" r:id="rId3" imgW="5410200" imgH="4851400" progId="Word.Document.12">
                  <p:embed/>
                </p:oleObj>
              </mc:Choice>
              <mc:Fallback>
                <p:oleObj name="Document" r:id="rId3" imgW="5410200" imgH="4851400" progId="Word.Document.12">
                  <p:embed/>
                  <p:pic>
                    <p:nvPicPr>
                      <p:cNvPr id="0" name=""/>
                      <p:cNvPicPr/>
                      <p:nvPr/>
                    </p:nvPicPr>
                    <p:blipFill>
                      <a:blip r:embed="rId4"/>
                      <a:stretch>
                        <a:fillRect/>
                      </a:stretch>
                    </p:blipFill>
                    <p:spPr>
                      <a:xfrm>
                        <a:off x="1157230" y="1003299"/>
                        <a:ext cx="6819900" cy="6115497"/>
                      </a:xfrm>
                      <a:prstGeom prst="rect">
                        <a:avLst/>
                      </a:prstGeom>
                    </p:spPr>
                  </p:pic>
                </p:oleObj>
              </mc:Fallback>
            </mc:AlternateContent>
          </a:graphicData>
        </a:graphic>
      </p:graphicFrame>
    </p:spTree>
    <p:extLst>
      <p:ext uri="{BB962C8B-B14F-4D97-AF65-F5344CB8AC3E}">
        <p14:creationId xmlns:p14="http://schemas.microsoft.com/office/powerpoint/2010/main" val="6626845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err="1" smtClean="0"/>
              <a:t>SpaceWar</a:t>
            </a:r>
            <a:r>
              <a:rPr lang="en-US" dirty="0" smtClean="0"/>
              <a:t> - </a:t>
            </a:r>
            <a:r>
              <a:rPr lang="en-US" dirty="0" err="1" smtClean="0"/>
              <a:t>Resultados</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3471712097"/>
              </p:ext>
            </p:extLst>
          </p:nvPr>
        </p:nvGraphicFramePr>
        <p:xfrm>
          <a:off x="457200" y="1281411"/>
          <a:ext cx="3620697" cy="5236714"/>
        </p:xfrm>
        <a:graphic>
          <a:graphicData uri="http://schemas.openxmlformats.org/presentationml/2006/ole">
            <mc:AlternateContent xmlns:mc="http://schemas.openxmlformats.org/markup-compatibility/2006">
              <mc:Choice xmlns:v="urn:schemas-microsoft-com:vml" Requires="v">
                <p:oleObj spid="_x0000_s3115" name="Document" r:id="rId3" imgW="5410200" imgH="7823200" progId="Word.Document.12">
                  <p:embed/>
                </p:oleObj>
              </mc:Choice>
              <mc:Fallback>
                <p:oleObj name="Document" r:id="rId3" imgW="5410200" imgH="7823200" progId="Word.Document.12">
                  <p:embed/>
                  <p:pic>
                    <p:nvPicPr>
                      <p:cNvPr id="0" name=""/>
                      <p:cNvPicPr/>
                      <p:nvPr/>
                    </p:nvPicPr>
                    <p:blipFill>
                      <a:blip r:embed="rId4"/>
                      <a:stretch>
                        <a:fillRect/>
                      </a:stretch>
                    </p:blipFill>
                    <p:spPr>
                      <a:xfrm>
                        <a:off x="457200" y="1281411"/>
                        <a:ext cx="3620697" cy="523671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8353241"/>
              </p:ext>
            </p:extLst>
          </p:nvPr>
        </p:nvGraphicFramePr>
        <p:xfrm>
          <a:off x="4984015" y="1281410"/>
          <a:ext cx="3549000" cy="3909941"/>
        </p:xfrm>
        <a:graphic>
          <a:graphicData uri="http://schemas.openxmlformats.org/presentationml/2006/ole">
            <mc:AlternateContent xmlns:mc="http://schemas.openxmlformats.org/markup-compatibility/2006">
              <mc:Choice xmlns:v="urn:schemas-microsoft-com:vml" Requires="v">
                <p:oleObj spid="_x0000_s3116" name="Document" r:id="rId5" imgW="5410200" imgH="5880100" progId="Word.Document.12">
                  <p:embed/>
                </p:oleObj>
              </mc:Choice>
              <mc:Fallback>
                <p:oleObj name="Document" r:id="rId5" imgW="5410200" imgH="5880100" progId="Word.Document.12">
                  <p:embed/>
                  <p:pic>
                    <p:nvPicPr>
                      <p:cNvPr id="0" name=""/>
                      <p:cNvPicPr/>
                      <p:nvPr/>
                    </p:nvPicPr>
                    <p:blipFill>
                      <a:blip r:embed="rId6"/>
                      <a:stretch>
                        <a:fillRect/>
                      </a:stretch>
                    </p:blipFill>
                    <p:spPr>
                      <a:xfrm>
                        <a:off x="4984015" y="1281410"/>
                        <a:ext cx="3549000" cy="3909941"/>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590211201"/>
              </p:ext>
            </p:extLst>
          </p:nvPr>
        </p:nvGraphicFramePr>
        <p:xfrm>
          <a:off x="4984014" y="3014238"/>
          <a:ext cx="3549000" cy="3690627"/>
        </p:xfrm>
        <a:graphic>
          <a:graphicData uri="http://schemas.openxmlformats.org/presentationml/2006/ole">
            <mc:AlternateContent xmlns:mc="http://schemas.openxmlformats.org/markup-compatibility/2006">
              <mc:Choice xmlns:v="urn:schemas-microsoft-com:vml" Requires="v">
                <p:oleObj spid="_x0000_s3117" name="Document" r:id="rId7" imgW="5410200" imgH="5626100" progId="Word.Document.12">
                  <p:embed/>
                </p:oleObj>
              </mc:Choice>
              <mc:Fallback>
                <p:oleObj name="Document" r:id="rId7" imgW="5410200" imgH="5626100" progId="Word.Document.12">
                  <p:embed/>
                  <p:pic>
                    <p:nvPicPr>
                      <p:cNvPr id="0" name=""/>
                      <p:cNvPicPr/>
                      <p:nvPr/>
                    </p:nvPicPr>
                    <p:blipFill>
                      <a:blip r:embed="rId8"/>
                      <a:stretch>
                        <a:fillRect/>
                      </a:stretch>
                    </p:blipFill>
                    <p:spPr>
                      <a:xfrm>
                        <a:off x="4984014" y="3014238"/>
                        <a:ext cx="3549000" cy="3690627"/>
                      </a:xfrm>
                      <a:prstGeom prst="rect">
                        <a:avLst/>
                      </a:prstGeom>
                    </p:spPr>
                  </p:pic>
                </p:oleObj>
              </mc:Fallback>
            </mc:AlternateContent>
          </a:graphicData>
        </a:graphic>
      </p:graphicFrame>
    </p:spTree>
    <p:extLst>
      <p:ext uri="{BB962C8B-B14F-4D97-AF65-F5344CB8AC3E}">
        <p14:creationId xmlns:p14="http://schemas.microsoft.com/office/powerpoint/2010/main" val="303535342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Resgate</a:t>
            </a:r>
            <a:r>
              <a:rPr lang="en-US" dirty="0" smtClean="0"/>
              <a:t> – </a:t>
            </a:r>
            <a:r>
              <a:rPr lang="en-US" dirty="0" err="1" smtClean="0"/>
              <a:t>Resultados</a:t>
            </a:r>
            <a:r>
              <a:rPr lang="en-US" dirty="0" smtClean="0"/>
              <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20925129"/>
              </p:ext>
            </p:extLst>
          </p:nvPr>
        </p:nvGraphicFramePr>
        <p:xfrm>
          <a:off x="722068" y="1505499"/>
          <a:ext cx="3517274" cy="5382082"/>
        </p:xfrm>
        <a:graphic>
          <a:graphicData uri="http://schemas.openxmlformats.org/presentationml/2006/ole">
            <mc:AlternateContent xmlns:mc="http://schemas.openxmlformats.org/markup-compatibility/2006">
              <mc:Choice xmlns:v="urn:schemas-microsoft-com:vml" Requires="v">
                <p:oleObj spid="_x0000_s4122" name="Document" r:id="rId3" imgW="5410200" imgH="8280400" progId="Word.Document.12">
                  <p:embed/>
                </p:oleObj>
              </mc:Choice>
              <mc:Fallback>
                <p:oleObj name="Document" r:id="rId3" imgW="5410200" imgH="8280400" progId="Word.Document.12">
                  <p:embed/>
                  <p:pic>
                    <p:nvPicPr>
                      <p:cNvPr id="0" name=""/>
                      <p:cNvPicPr/>
                      <p:nvPr/>
                    </p:nvPicPr>
                    <p:blipFill>
                      <a:blip r:embed="rId4"/>
                      <a:stretch>
                        <a:fillRect/>
                      </a:stretch>
                    </p:blipFill>
                    <p:spPr>
                      <a:xfrm>
                        <a:off x="722068" y="1505499"/>
                        <a:ext cx="3517274" cy="538208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690362194"/>
              </p:ext>
            </p:extLst>
          </p:nvPr>
        </p:nvGraphicFramePr>
        <p:xfrm>
          <a:off x="4789798" y="1755348"/>
          <a:ext cx="3897002" cy="4006777"/>
        </p:xfrm>
        <a:graphic>
          <a:graphicData uri="http://schemas.openxmlformats.org/presentationml/2006/ole">
            <mc:AlternateContent xmlns:mc="http://schemas.openxmlformats.org/markup-compatibility/2006">
              <mc:Choice xmlns:v="urn:schemas-microsoft-com:vml" Requires="v">
                <p:oleObj spid="_x0000_s4123" name="Document" r:id="rId5" imgW="5410200" imgH="5562600" progId="Word.Document.12">
                  <p:embed/>
                </p:oleObj>
              </mc:Choice>
              <mc:Fallback>
                <p:oleObj name="Document" r:id="rId5" imgW="5410200" imgH="5562600" progId="Word.Document.12">
                  <p:embed/>
                  <p:pic>
                    <p:nvPicPr>
                      <p:cNvPr id="0" name=""/>
                      <p:cNvPicPr/>
                      <p:nvPr/>
                    </p:nvPicPr>
                    <p:blipFill>
                      <a:blip r:embed="rId6"/>
                      <a:stretch>
                        <a:fillRect/>
                      </a:stretch>
                    </p:blipFill>
                    <p:spPr>
                      <a:xfrm>
                        <a:off x="4789798" y="1755348"/>
                        <a:ext cx="3897002" cy="4006777"/>
                      </a:xfrm>
                      <a:prstGeom prst="rect">
                        <a:avLst/>
                      </a:prstGeom>
                    </p:spPr>
                  </p:pic>
                </p:oleObj>
              </mc:Fallback>
            </mc:AlternateContent>
          </a:graphicData>
        </a:graphic>
      </p:graphicFrame>
    </p:spTree>
    <p:extLst>
      <p:ext uri="{BB962C8B-B14F-4D97-AF65-F5344CB8AC3E}">
        <p14:creationId xmlns:p14="http://schemas.microsoft.com/office/powerpoint/2010/main" val="13300360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Rota </a:t>
            </a:r>
            <a:r>
              <a:rPr lang="en-US" dirty="0" err="1" smtClean="0"/>
              <a:t>Certa</a:t>
            </a:r>
            <a:r>
              <a:rPr lang="en-US" dirty="0" smtClean="0"/>
              <a:t> – </a:t>
            </a:r>
            <a:r>
              <a:rPr lang="en-US" dirty="0" err="1" smtClean="0"/>
              <a:t>Resultados</a:t>
            </a:r>
            <a:r>
              <a:rPr lang="en-US" dirty="0" smtClean="0"/>
              <a:t/>
            </a:r>
            <a:br>
              <a:rPr lang="en-US" dirty="0" smtClean="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966421397"/>
              </p:ext>
            </p:extLst>
          </p:nvPr>
        </p:nvGraphicFramePr>
        <p:xfrm>
          <a:off x="497334" y="1042195"/>
          <a:ext cx="3611279" cy="5807082"/>
        </p:xfrm>
        <a:graphic>
          <a:graphicData uri="http://schemas.openxmlformats.org/presentationml/2006/ole">
            <mc:AlternateContent xmlns:mc="http://schemas.openxmlformats.org/markup-compatibility/2006">
              <mc:Choice xmlns:v="urn:schemas-microsoft-com:vml" Requires="v">
                <p:oleObj spid="_x0000_s5146" name="Document" r:id="rId3" imgW="5410200" imgH="8699500" progId="Word.Document.12">
                  <p:embed/>
                </p:oleObj>
              </mc:Choice>
              <mc:Fallback>
                <p:oleObj name="Document" r:id="rId3" imgW="5410200" imgH="8699500" progId="Word.Document.12">
                  <p:embed/>
                  <p:pic>
                    <p:nvPicPr>
                      <p:cNvPr id="0" name=""/>
                      <p:cNvPicPr/>
                      <p:nvPr/>
                    </p:nvPicPr>
                    <p:blipFill>
                      <a:blip r:embed="rId4"/>
                      <a:stretch>
                        <a:fillRect/>
                      </a:stretch>
                    </p:blipFill>
                    <p:spPr>
                      <a:xfrm>
                        <a:off x="497334" y="1042195"/>
                        <a:ext cx="3611279" cy="580708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32508150"/>
              </p:ext>
            </p:extLst>
          </p:nvPr>
        </p:nvGraphicFramePr>
        <p:xfrm>
          <a:off x="4466968" y="2689043"/>
          <a:ext cx="3968014" cy="2207557"/>
        </p:xfrm>
        <a:graphic>
          <a:graphicData uri="http://schemas.openxmlformats.org/presentationml/2006/ole">
            <mc:AlternateContent xmlns:mc="http://schemas.openxmlformats.org/markup-compatibility/2006">
              <mc:Choice xmlns:v="urn:schemas-microsoft-com:vml" Requires="v">
                <p:oleObj spid="_x0000_s5147" name="Document" r:id="rId5" imgW="5410200" imgH="3009900" progId="Word.Document.12">
                  <p:embed/>
                </p:oleObj>
              </mc:Choice>
              <mc:Fallback>
                <p:oleObj name="Document" r:id="rId5" imgW="5410200" imgH="3009900" progId="Word.Document.12">
                  <p:embed/>
                  <p:pic>
                    <p:nvPicPr>
                      <p:cNvPr id="0" name=""/>
                      <p:cNvPicPr/>
                      <p:nvPr/>
                    </p:nvPicPr>
                    <p:blipFill>
                      <a:blip r:embed="rId6"/>
                      <a:stretch>
                        <a:fillRect/>
                      </a:stretch>
                    </p:blipFill>
                    <p:spPr>
                      <a:xfrm>
                        <a:off x="4466968" y="2689043"/>
                        <a:ext cx="3968014" cy="2207557"/>
                      </a:xfrm>
                      <a:prstGeom prst="rect">
                        <a:avLst/>
                      </a:prstGeom>
                    </p:spPr>
                  </p:pic>
                </p:oleObj>
              </mc:Fallback>
            </mc:AlternateContent>
          </a:graphicData>
        </a:graphic>
      </p:graphicFrame>
    </p:spTree>
    <p:extLst>
      <p:ext uri="{BB962C8B-B14F-4D97-AF65-F5344CB8AC3E}">
        <p14:creationId xmlns:p14="http://schemas.microsoft.com/office/powerpoint/2010/main" val="21863196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Conclusões</a:t>
            </a:r>
            <a:br>
              <a:rPr lang="pt-BR" dirty="0" smtClean="0"/>
            </a:br>
            <a:endParaRPr lang="pt-BR" dirty="0"/>
          </a:p>
        </p:txBody>
      </p:sp>
      <p:sp>
        <p:nvSpPr>
          <p:cNvPr id="3" name="Content Placeholder 2"/>
          <p:cNvSpPr>
            <a:spLocks noGrp="1"/>
          </p:cNvSpPr>
          <p:nvPr>
            <p:ph idx="1"/>
          </p:nvPr>
        </p:nvSpPr>
        <p:spPr/>
        <p:txBody>
          <a:bodyPr>
            <a:normAutofit/>
          </a:bodyPr>
          <a:lstStyle/>
          <a:p>
            <a:r>
              <a:rPr lang="pt-BR" smtClean="0"/>
              <a:t>Os experimentos confirmaram as espectativas da hipótese de trabalho</a:t>
            </a:r>
          </a:p>
          <a:p>
            <a:pPr lvl="1"/>
            <a:r>
              <a:rPr lang="pt-BR" smtClean="0"/>
              <a:t>~ 94% dos casos a quantidade de alterações por tempo foi maior usando Xpose</a:t>
            </a:r>
          </a:p>
          <a:p>
            <a:pPr lvl="1"/>
            <a:endParaRPr lang="pt-BR" smtClean="0"/>
          </a:p>
          <a:p>
            <a:r>
              <a:rPr lang="pt-BR" smtClean="0"/>
              <a:t>Formalização de uma maneira de expor variáveis de jogo</a:t>
            </a:r>
          </a:p>
          <a:p>
            <a:endParaRPr lang="pt-BR" smtClean="0"/>
          </a:p>
          <a:p>
            <a:r>
              <a:rPr lang="pt-BR" smtClean="0"/>
              <a:t>Comprovação do aumento da agilidade por parte do GD</a:t>
            </a:r>
          </a:p>
          <a:p>
            <a:endParaRPr lang="pt-BR"/>
          </a:p>
        </p:txBody>
      </p:sp>
    </p:spTree>
    <p:extLst>
      <p:ext uri="{BB962C8B-B14F-4D97-AF65-F5344CB8AC3E}">
        <p14:creationId xmlns:p14="http://schemas.microsoft.com/office/powerpoint/2010/main" val="15474844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Trabalhos Futuros</a:t>
            </a:r>
            <a:br>
              <a:rPr lang="pt-BR" smtClean="0"/>
            </a:br>
            <a:endParaRPr lang="pt-BR"/>
          </a:p>
        </p:txBody>
      </p:sp>
      <p:sp>
        <p:nvSpPr>
          <p:cNvPr id="3" name="Content Placeholder 2"/>
          <p:cNvSpPr>
            <a:spLocks noGrp="1"/>
          </p:cNvSpPr>
          <p:nvPr>
            <p:ph idx="1"/>
          </p:nvPr>
        </p:nvSpPr>
        <p:spPr/>
        <p:txBody>
          <a:bodyPr>
            <a:normAutofit/>
          </a:bodyPr>
          <a:lstStyle/>
          <a:p>
            <a:r>
              <a:rPr lang="pt-BR" smtClean="0"/>
              <a:t>Inclusão de atributos compostos</a:t>
            </a:r>
          </a:p>
          <a:p>
            <a:endParaRPr lang="pt-BR" smtClean="0"/>
          </a:p>
          <a:p>
            <a:r>
              <a:rPr lang="pt-BR" smtClean="0"/>
              <a:t>Suporte para controle temporal na interface de balanceamento</a:t>
            </a:r>
          </a:p>
          <a:p>
            <a:endParaRPr lang="pt-BR" smtClean="0"/>
          </a:p>
          <a:p>
            <a:r>
              <a:rPr lang="pt-BR" smtClean="0"/>
              <a:t>Testes em jogos maiores</a:t>
            </a:r>
          </a:p>
          <a:p>
            <a:endParaRPr lang="pt-BR" smtClean="0"/>
          </a:p>
          <a:p>
            <a:r>
              <a:rPr lang="pt-BR" smtClean="0"/>
              <a:t>Implementação em outras linguagens de programação</a:t>
            </a:r>
            <a:endParaRPr lang="pt-BR"/>
          </a:p>
        </p:txBody>
      </p:sp>
    </p:spTree>
    <p:extLst>
      <p:ext uri="{BB962C8B-B14F-4D97-AF65-F5344CB8AC3E}">
        <p14:creationId xmlns:p14="http://schemas.microsoft.com/office/powerpoint/2010/main" val="4058082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6913684" y="2127434"/>
            <a:ext cx="2137100" cy="1955446"/>
          </a:xfrm>
          <a:prstGeom prst="rect">
            <a:avLst/>
          </a:prstGeom>
        </p:spPr>
      </p:pic>
      <p:pic>
        <p:nvPicPr>
          <p:cNvPr id="4" name="Picture 3"/>
          <p:cNvPicPr>
            <a:picLocks noChangeAspect="1"/>
          </p:cNvPicPr>
          <p:nvPr/>
        </p:nvPicPr>
        <p:blipFill>
          <a:blip r:embed="rId4"/>
          <a:stretch>
            <a:fillRect/>
          </a:stretch>
        </p:blipFill>
        <p:spPr>
          <a:xfrm>
            <a:off x="128174" y="198065"/>
            <a:ext cx="3425623" cy="2569217"/>
          </a:xfrm>
          <a:prstGeom prst="rect">
            <a:avLst/>
          </a:prstGeom>
        </p:spPr>
      </p:pic>
      <p:pic>
        <p:nvPicPr>
          <p:cNvPr id="5" name="Picture 4"/>
          <p:cNvPicPr>
            <a:picLocks noChangeAspect="1"/>
          </p:cNvPicPr>
          <p:nvPr/>
        </p:nvPicPr>
        <p:blipFill>
          <a:blip r:embed="rId5"/>
          <a:stretch>
            <a:fillRect/>
          </a:stretch>
        </p:blipFill>
        <p:spPr>
          <a:xfrm>
            <a:off x="337913" y="3350101"/>
            <a:ext cx="3804956" cy="2526491"/>
          </a:xfrm>
          <a:prstGeom prst="rect">
            <a:avLst/>
          </a:prstGeom>
        </p:spPr>
      </p:pic>
      <p:pic>
        <p:nvPicPr>
          <p:cNvPr id="6" name="Picture 5"/>
          <p:cNvPicPr>
            <a:picLocks noChangeAspect="1"/>
          </p:cNvPicPr>
          <p:nvPr/>
        </p:nvPicPr>
        <p:blipFill>
          <a:blip r:embed="rId6"/>
          <a:stretch>
            <a:fillRect/>
          </a:stretch>
        </p:blipFill>
        <p:spPr>
          <a:xfrm>
            <a:off x="3285797" y="314573"/>
            <a:ext cx="3765741" cy="2825812"/>
          </a:xfrm>
          <a:prstGeom prst="rect">
            <a:avLst/>
          </a:prstGeom>
        </p:spPr>
      </p:pic>
      <p:pic>
        <p:nvPicPr>
          <p:cNvPr id="7" name="Picture 6"/>
          <p:cNvPicPr>
            <a:picLocks noChangeAspect="1"/>
          </p:cNvPicPr>
          <p:nvPr/>
        </p:nvPicPr>
        <p:blipFill>
          <a:blip r:embed="rId7"/>
          <a:stretch>
            <a:fillRect/>
          </a:stretch>
        </p:blipFill>
        <p:spPr>
          <a:xfrm>
            <a:off x="3553797" y="4082880"/>
            <a:ext cx="4498791" cy="2526244"/>
          </a:xfrm>
          <a:prstGeom prst="rect">
            <a:avLst/>
          </a:prstGeom>
        </p:spPr>
      </p:pic>
    </p:spTree>
    <p:extLst>
      <p:ext uri="{BB962C8B-B14F-4D97-AF65-F5344CB8AC3E}">
        <p14:creationId xmlns:p14="http://schemas.microsoft.com/office/powerpoint/2010/main" val="3664877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3504107496"/>
              </p:ext>
            </p:extLst>
          </p:nvPr>
        </p:nvGraphicFramePr>
        <p:xfrm>
          <a:off x="1596131" y="2788121"/>
          <a:ext cx="5861224" cy="4069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037410168"/>
              </p:ext>
            </p:extLst>
          </p:nvPr>
        </p:nvGraphicFramePr>
        <p:xfrm>
          <a:off x="6136831" y="1504840"/>
          <a:ext cx="3007169" cy="19083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1083221053"/>
              </p:ext>
            </p:extLst>
          </p:nvPr>
        </p:nvGraphicFramePr>
        <p:xfrm>
          <a:off x="-23305" y="1468949"/>
          <a:ext cx="3007169" cy="190837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1525258043"/>
              </p:ext>
            </p:extLst>
          </p:nvPr>
        </p:nvGraphicFramePr>
        <p:xfrm>
          <a:off x="3076159" y="163112"/>
          <a:ext cx="3007169" cy="190837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3708547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362211579"/>
              </p:ext>
            </p:extLst>
          </p:nvPr>
        </p:nvGraphicFramePr>
        <p:xfrm>
          <a:off x="298807" y="653588"/>
          <a:ext cx="8646766" cy="5527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55102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106440369"/>
              </p:ext>
            </p:extLst>
          </p:nvPr>
        </p:nvGraphicFramePr>
        <p:xfrm>
          <a:off x="373510" y="373479"/>
          <a:ext cx="8590738" cy="5956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78129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ret.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09218" y="393914"/>
            <a:ext cx="9658649" cy="5433467"/>
          </a:xfrm>
        </p:spPr>
      </p:pic>
    </p:spTree>
    <p:extLst>
      <p:ext uri="{BB962C8B-B14F-4D97-AF65-F5344CB8AC3E}">
        <p14:creationId xmlns:p14="http://schemas.microsoft.com/office/powerpoint/2010/main" val="202553174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Hipótese e Objetivo</a:t>
            </a:r>
            <a:endParaRPr lang="pt-BR" dirty="0"/>
          </a:p>
        </p:txBody>
      </p:sp>
      <p:sp>
        <p:nvSpPr>
          <p:cNvPr id="3" name="Text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val="83199651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1576</TotalTime>
  <Words>2504</Words>
  <Application>Microsoft Macintosh PowerPoint</Application>
  <PresentationFormat>On-screen Show (4:3)</PresentationFormat>
  <Paragraphs>218</Paragraphs>
  <Slides>39</Slides>
  <Notes>20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Executive</vt:lpstr>
      <vt:lpstr>Document</vt:lpstr>
      <vt:lpstr>Xpose:  um Framework para facilitar o balanceamento manual de jogos digitais  </vt:lpstr>
      <vt:lpstr>Motivação</vt:lpstr>
      <vt:lpstr>PowerPoint Presentation</vt:lpstr>
      <vt:lpstr>PowerPoint Presentation</vt:lpstr>
      <vt:lpstr>PowerPoint Presentation</vt:lpstr>
      <vt:lpstr>PowerPoint Presentation</vt:lpstr>
      <vt:lpstr>PowerPoint Presentation</vt:lpstr>
      <vt:lpstr>PowerPoint Presentation</vt:lpstr>
      <vt:lpstr>Hipótese e Objetivo</vt:lpstr>
      <vt:lpstr>PowerPoint Presentation</vt:lpstr>
      <vt:lpstr>PowerPoint Presentation</vt:lpstr>
      <vt:lpstr>Game designer e Balanceamento</vt:lpstr>
      <vt:lpstr>PowerPoint Presentation</vt:lpstr>
      <vt:lpstr>PowerPoint Presentation</vt:lpstr>
      <vt:lpstr>PowerPoint Presentation</vt:lpstr>
      <vt:lpstr>Estado da Arte</vt:lpstr>
      <vt:lpstr>PowerPoint Presentation</vt:lpstr>
      <vt:lpstr>Problemas no Balanceamento Automático</vt:lpstr>
      <vt:lpstr>Balanceamento Manual </vt:lpstr>
      <vt:lpstr>Procurando a Solução </vt:lpstr>
      <vt:lpstr>Arquivo de configuração de variáveis</vt:lpstr>
      <vt:lpstr>Linguagem de Domínio Específico - DSL</vt:lpstr>
      <vt:lpstr>Framework e protocolo de comunicação</vt:lpstr>
      <vt:lpstr>Xpose</vt:lpstr>
      <vt:lpstr>Solução inicial </vt:lpstr>
      <vt:lpstr>Solução atual </vt:lpstr>
      <vt:lpstr>PowerPoint Presentation</vt:lpstr>
      <vt:lpstr>O Framework</vt:lpstr>
      <vt:lpstr>XposeGui</vt:lpstr>
      <vt:lpstr>Demonstração</vt:lpstr>
      <vt:lpstr>Avaliação </vt:lpstr>
      <vt:lpstr>Estratégia de Avaliação </vt:lpstr>
      <vt:lpstr>Forma de avaliação </vt:lpstr>
      <vt:lpstr>Atributos </vt:lpstr>
      <vt:lpstr>SpaceWar - Resultados</vt:lpstr>
      <vt:lpstr>Resgate – Resultados </vt:lpstr>
      <vt:lpstr>Rota Certa – Resultados </vt:lpstr>
      <vt:lpstr>Conclusões </vt:lpstr>
      <vt:lpstr>Trabalhos Futuros </vt:lpstr>
    </vt:vector>
  </TitlesOfParts>
  <Company>Renan Lima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XPOSE:  Framework de exposição de atributos para balanceamento de entidades em jogos digitais </dc:title>
  <dc:creator>Renan Lima</dc:creator>
  <cp:lastModifiedBy>Renan Lima</cp:lastModifiedBy>
  <cp:revision>47</cp:revision>
  <dcterms:created xsi:type="dcterms:W3CDTF">2013-07-31T13:42:08Z</dcterms:created>
  <dcterms:modified xsi:type="dcterms:W3CDTF">2013-08-18T14:08:17Z</dcterms:modified>
</cp:coreProperties>
</file>